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style1.xml" ContentType="application/vnd.ms-office.chartstyl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85" r:id="rId6"/>
    <p:sldId id="12888" r:id="rId7"/>
    <p:sldId id="1708" r:id="rId8"/>
    <p:sldId id="1710" r:id="rId9"/>
    <p:sldId id="263" r:id="rId10"/>
    <p:sldId id="268" r:id="rId11"/>
    <p:sldId id="12889" r:id="rId12"/>
    <p:sldId id="1727" r:id="rId13"/>
    <p:sldId id="269" r:id="rId14"/>
    <p:sldId id="278" r:id="rId15"/>
    <p:sldId id="305" r:id="rId16"/>
    <p:sldId id="12890" r:id="rId17"/>
    <p:sldId id="293" r:id="rId18"/>
    <p:sldId id="12876" r:id="rId19"/>
    <p:sldId id="306" r:id="rId20"/>
    <p:sldId id="292" r:id="rId21"/>
    <p:sldId id="12891" r:id="rId22"/>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5"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91" autoAdjust="0"/>
    <p:restoredTop sz="94660"/>
  </p:normalViewPr>
  <p:slideViewPr>
    <p:cSldViewPr snapToGrid="0" showGuides="1">
      <p:cViewPr>
        <p:scale>
          <a:sx n="50" d="100"/>
          <a:sy n="50" d="100"/>
        </p:scale>
        <p:origin x="1056" y="710"/>
      </p:cViewPr>
      <p:guideLst>
        <p:guide orient="horz" pos="2155"/>
        <p:guide pos="3840"/>
      </p:guideLst>
    </p:cSldViewPr>
  </p:slideViewPr>
  <p:notesTextViewPr>
    <p:cViewPr>
      <p:scale>
        <a:sx n="1" d="1"/>
        <a:sy n="1" d="1"/>
      </p:scale>
      <p:origin x="0" y="0"/>
    </p:cViewPr>
  </p:notesTextViewPr>
  <p:notesViewPr>
    <p:cSldViewPr>
      <p:cViewPr>
        <p:scale>
          <a:sx n="1" d="100"/>
          <a:sy n="1"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gs" Target="tags/tag14.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a:solidFill>
              <a:schemeClr val="accent4">
                <a:lumMod val="75000"/>
              </a:schemeClr>
            </a:solidFill>
          </c:spPr>
          <c:explosion val="0"/>
          <c:dPt>
            <c:idx val="0"/>
            <c:bubble3D val="0"/>
            <c:explosion val="6"/>
            <c:spPr>
              <a:solidFill>
                <a:schemeClr val="accent1"/>
              </a:solidFill>
              <a:ln w="19050">
                <a:noFill/>
              </a:ln>
            </c:spPr>
          </c:dPt>
          <c:dPt>
            <c:idx val="1"/>
            <c:bubble3D val="0"/>
            <c:explosion val="10"/>
            <c:spPr>
              <a:solidFill>
                <a:schemeClr val="accent2">
                  <a:lumMod val="90000"/>
                  <a:lumOff val="10000"/>
                </a:schemeClr>
              </a:solidFill>
              <a:ln w="19050">
                <a:noFill/>
              </a:ln>
            </c:spPr>
          </c:dPt>
          <c:dLbls>
            <c:dLbl>
              <c:idx val="0"/>
              <c:layout>
                <c:manualLayout>
                  <c:x val="-0.1229008436203"/>
                  <c:y val="-0.155363231897354"/>
                </c:manualLayout>
              </c:layout>
              <c:numFmt formatCode="General" sourceLinked="1"/>
              <c:spPr>
                <a:noFill/>
                <a:ln>
                  <a:noFill/>
                </a:ln>
                <a:effectLst/>
              </c:spPr>
              <c:txPr>
                <a:bodyPr rot="0" spcFirstLastPara="1" vertOverflow="ellipsis" vert="horz" wrap="square" lIns="38100" tIns="19050" rIns="38100" bIns="19050" anchor="ctr" anchorCtr="1">
                  <a:spAutoFit/>
                </a:bodyPr>
                <a:lstStyle/>
                <a:p>
                  <a:pPr>
                    <a:defRPr lang="en-GB" sz="2800" b="0" i="0" u="none" strike="noStrike" kern="1200" baseline="0">
                      <a:solidFill>
                        <a:srgbClr val="FFFFFF"/>
                      </a:solidFill>
                      <a:latin typeface="+mn-lt"/>
                      <a:ea typeface="+mn-ea"/>
                      <a:cs typeface="+mn-cs"/>
                    </a:defRPr>
                  </a:pPr>
                </a:p>
              </c:txPr>
              <c:dLblPos val="bestFit"/>
              <c:showLegendKey val="0"/>
              <c:showVal val="1"/>
              <c:showCatName val="0"/>
              <c:showSerName val="0"/>
              <c:showPercent val="0"/>
              <c:showBubbleSize val="0"/>
              <c:extLst>
                <c:ext xmlns:c15="http://schemas.microsoft.com/office/drawing/2012/chart" uri="{CE6537A1-D6FC-4f65-9D91-7224C49458BB}">
                  <c15:layout/>
                </c:ext>
              </c:extLst>
            </c:dLbl>
            <c:dLbl>
              <c:idx val="1"/>
              <c:layout>
                <c:manualLayout>
                  <c:x val="0.130439013242722"/>
                  <c:y val="0.126967146992683"/>
                </c:manualLayout>
              </c:layout>
              <c:numFmt formatCode="General" sourceLinked="1"/>
              <c:spPr>
                <a:noFill/>
                <a:ln>
                  <a:noFill/>
                </a:ln>
                <a:effectLst/>
              </c:spPr>
              <c:txPr>
                <a:bodyPr rot="0" spcFirstLastPara="1" vertOverflow="ellipsis" vert="horz" wrap="square" lIns="38100" tIns="19050" rIns="38100" bIns="19050" anchor="ctr" anchorCtr="1">
                  <a:spAutoFit/>
                </a:bodyPr>
                <a:lstStyle/>
                <a:p>
                  <a:pPr>
                    <a:defRPr lang="en-GB" sz="2800" b="0" i="0" u="none" strike="noStrike" kern="1200" baseline="0">
                      <a:solidFill>
                        <a:srgbClr val="FFFFFF"/>
                      </a:solidFill>
                      <a:latin typeface="+mn-lt"/>
                      <a:ea typeface="+mn-ea"/>
                      <a:cs typeface="+mn-cs"/>
                    </a:defRPr>
                  </a:pPr>
                </a:p>
              </c:txPr>
              <c:dLblPos val="bestFi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rot="0" spcFirstLastPara="1" vertOverflow="ellipsis" vert="horz" wrap="square" lIns="38100" tIns="19050" rIns="38100" bIns="19050" anchor="ctr" anchorCtr="1">
                <a:spAutoFit/>
              </a:bodyPr>
              <a:lstStyle/>
              <a:p>
                <a:pPr>
                  <a:defRPr lang="en-GB" sz="2400" b="0" i="0" u="none" strike="noStrike" kern="1200" baseline="0">
                    <a:solidFill>
                      <a:srgbClr val="FFFFFF"/>
                    </a:solidFill>
                    <a:latin typeface="+mn-lt"/>
                    <a:ea typeface="+mn-ea"/>
                    <a:cs typeface="+mn-cs"/>
                  </a:defRPr>
                </a:pPr>
              </a:p>
            </c:txPr>
            <c:dLblPos val="bestFit"/>
            <c:showLegendKey val="0"/>
            <c:showVal val="1"/>
            <c:showCatName val="0"/>
            <c:showSerName val="0"/>
            <c:showPercent val="0"/>
            <c:showBubbleSize val="0"/>
            <c:showLeaderLines val="1"/>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cat>
            <c:strRef>
              <c:f>Sheet1!$A$2:$A$3</c:f>
              <c:strCache>
                <c:ptCount val="2"/>
                <c:pt idx="0">
                  <c:v>第一季度</c:v>
                </c:pt>
                <c:pt idx="1">
                  <c:v>第二季度</c:v>
                </c:pt>
              </c:strCache>
            </c:strRef>
          </c:cat>
          <c:val>
            <c:numRef>
              <c:f>Sheet1!$B$2:$B$3</c:f>
              <c:numCache>
                <c:formatCode>0%</c:formatCode>
                <c:ptCount val="2"/>
                <c:pt idx="0">
                  <c:v>0.7</c:v>
                </c:pt>
                <c:pt idx="1">
                  <c:v>0.3</c:v>
                </c:pt>
              </c:numCache>
            </c:numRef>
          </c:val>
        </c:ser>
        <c:dLbls>
          <c:showLegendKey val="0"/>
          <c:showVal val="0"/>
          <c:showCatName val="0"/>
          <c:showSerName val="0"/>
          <c:showPercent val="0"/>
          <c:showBubbleSize val="0"/>
          <c:showLeaderLines val="0"/>
        </c:dLbls>
        <c:firstSliceAng val="0"/>
      </c:pieChart>
      <c:spPr>
        <a:noFill/>
        <a:ln>
          <a:noFill/>
        </a:ln>
        <a:effectLst/>
      </c:spPr>
    </c:plotArea>
    <c:plotVisOnly val="1"/>
    <c:dispBlanksAs val="gap"/>
    <c:showDLblsOverMax val="0"/>
    <c:extLst>
      <c:ext uri="{0b15fc19-7d7d-44ad-8c2d-2c3a37ce22c3}">
        <chartProps xmlns="https://web.wps.cn/et/2018/main" chartId="{3a71265e-ddec-47f1-ab49-b2afb797fed3}"/>
      </c:ext>
    </c:extLst>
  </c:chart>
  <c:spPr>
    <a:noFill/>
    <a:ln>
      <a:noFill/>
    </a:ln>
    <a:effectLst/>
  </c:spPr>
  <c:txPr>
    <a:bodyPr/>
    <a:lstStyle/>
    <a:p>
      <a:pPr>
        <a:defRPr lang="en-GB"/>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Text 1</c:v>
                </c:pt>
              </c:strCache>
            </c:strRef>
          </c:tx>
          <c:spPr>
            <a:solidFill>
              <a:schemeClr val="accent2"/>
            </a:solidFill>
            <a:ln w="12700">
              <a:noFill/>
            </a:ln>
            <a:effectLst/>
          </c:spPr>
          <c:invertIfNegative val="0"/>
          <c:dPt>
            <c:idx val="2"/>
            <c:invertIfNegative val="0"/>
            <c:bubble3D val="0"/>
          </c:dPt>
          <c:dLbls>
            <c:spPr>
              <a:noFill/>
              <a:ln>
                <a:noFill/>
              </a:ln>
              <a:effectLst/>
            </c:spPr>
            <c:txPr>
              <a:bodyPr rot="0" spcFirstLastPara="1" vertOverflow="ellipsis" vert="horz" wrap="square" lIns="38100" tIns="19050" rIns="38100" bIns="19050" anchor="ctr" anchorCtr="1">
                <a:spAutoFit/>
              </a:bodyPr>
              <a:lstStyle/>
              <a:p>
                <a:pPr>
                  <a:defRPr lang="en-GB" sz="1000"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Text</c:v>
                </c:pt>
                <c:pt idx="1">
                  <c:v>Text</c:v>
                </c:pt>
                <c:pt idx="2">
                  <c:v>Text</c:v>
                </c:pt>
                <c:pt idx="3">
                  <c:v>Text</c:v>
                </c:pt>
              </c:strCache>
            </c:strRef>
          </c:cat>
          <c:val>
            <c:numRef>
              <c:f>Sheet1!$B$2:$B$5</c:f>
              <c:numCache>
                <c:formatCode>General</c:formatCode>
                <c:ptCount val="4"/>
                <c:pt idx="0">
                  <c:v>4.3</c:v>
                </c:pt>
                <c:pt idx="1">
                  <c:v>2.5</c:v>
                </c:pt>
                <c:pt idx="2">
                  <c:v>3.5</c:v>
                </c:pt>
                <c:pt idx="3">
                  <c:v>4.5</c:v>
                </c:pt>
              </c:numCache>
            </c:numRef>
          </c:val>
        </c:ser>
        <c:dLbls>
          <c:showLegendKey val="0"/>
          <c:showVal val="0"/>
          <c:showCatName val="0"/>
          <c:showSerName val="0"/>
          <c:showPercent val="0"/>
          <c:showBubbleSize val="0"/>
        </c:dLbls>
        <c:gapWidth val="300"/>
        <c:overlap val="-27"/>
        <c:axId val="938476248"/>
        <c:axId val="938484088"/>
      </c:barChart>
      <c:catAx>
        <c:axId val="938476248"/>
        <c:scaling>
          <c:orientation val="minMax"/>
        </c:scaling>
        <c:delete val="0"/>
        <c:axPos val="b"/>
        <c:numFmt formatCode="General" sourceLinked="1"/>
        <c:majorTickMark val="none"/>
        <c:minorTickMark val="none"/>
        <c:tickLblPos val="nextTo"/>
        <c:spPr>
          <a:noFill/>
          <a:ln w="9525" cap="flat" cmpd="sng" algn="ctr">
            <a:solidFill>
              <a:schemeClr val="tx1">
                <a:lumMod val="50000"/>
                <a:lumOff val="50000"/>
              </a:schemeClr>
            </a:solidFill>
            <a:round/>
          </a:ln>
          <a:effectLst/>
        </c:spPr>
        <c:txPr>
          <a:bodyPr rot="-60000000" spcFirstLastPara="1" vertOverflow="ellipsis" vert="horz" wrap="square" anchor="ctr" anchorCtr="1"/>
          <a:lstStyle/>
          <a:p>
            <a:pPr>
              <a:defRPr lang="en-GB" sz="1000" b="0" i="0" u="none" strike="noStrike" kern="1200" baseline="0">
                <a:solidFill>
                  <a:schemeClr val="tx1">
                    <a:alpha val="70000"/>
                  </a:schemeClr>
                </a:solidFill>
                <a:latin typeface="+mn-lt"/>
                <a:ea typeface="+mn-ea"/>
                <a:cs typeface="+mn-cs"/>
              </a:defRPr>
            </a:pPr>
          </a:p>
        </c:txPr>
        <c:crossAx val="938484088"/>
        <c:crosses val="autoZero"/>
        <c:auto val="0"/>
        <c:lblAlgn val="ctr"/>
        <c:lblOffset val="100"/>
        <c:noMultiLvlLbl val="0"/>
      </c:catAx>
      <c:valAx>
        <c:axId val="938484088"/>
        <c:scaling>
          <c:orientation val="minMax"/>
        </c:scaling>
        <c:delete val="1"/>
        <c:axPos val="l"/>
        <c:numFmt formatCode="General" sourceLinked="1"/>
        <c:majorTickMark val="none"/>
        <c:minorTickMark val="none"/>
        <c:tickLblPos val="nextTo"/>
        <c:txPr>
          <a:bodyPr rot="-60000000" spcFirstLastPara="0" vertOverflow="ellipsis" vert="horz" wrap="square" anchor="ctr" anchorCtr="1"/>
          <a:lstStyle/>
          <a:p>
            <a:pPr>
              <a:defRPr lang="en-GB" sz="1195" b="0" i="0" u="none" strike="noStrike" kern="1200" baseline="0">
                <a:solidFill>
                  <a:schemeClr val="tx1">
                    <a:lumMod val="65000"/>
                    <a:lumOff val="35000"/>
                  </a:schemeClr>
                </a:solidFill>
                <a:latin typeface="+mn-lt"/>
                <a:ea typeface="+mn-ea"/>
                <a:cs typeface="+mn-cs"/>
              </a:defRPr>
            </a:pPr>
          </a:p>
        </c:txPr>
        <c:crossAx val="938476248"/>
        <c:crosses val="autoZero"/>
        <c:crossBetween val="between"/>
      </c:valAx>
      <c:spPr>
        <a:noFill/>
        <a:ln>
          <a:noFill/>
        </a:ln>
        <a:effectLst/>
      </c:spPr>
    </c:plotArea>
    <c:plotVisOnly val="1"/>
    <c:dispBlanksAs val="gap"/>
    <c:showDLblsOverMax val="0"/>
    <c:extLst>
      <c:ext uri="{0b15fc19-7d7d-44ad-8c2d-2c3a37ce22c3}">
        <chartProps xmlns="https://web.wps.cn/et/2018/main" chartId="{1b8a60b2-c261-49e5-8a13-4f8e09d0145a}"/>
      </c:ext>
    </c:extLst>
  </c:chart>
  <c:spPr>
    <a:solidFill>
      <a:schemeClr val="accent2">
        <a:lumMod val="20000"/>
        <a:lumOff val="80000"/>
      </a:schemeClr>
    </a:solidFill>
    <a:ln>
      <a:noFill/>
    </a:ln>
    <a:effectLst/>
  </c:spPr>
  <c:txPr>
    <a:bodyPr/>
    <a:lstStyle/>
    <a:p>
      <a:pPr>
        <a:defRPr lang="en-GB"/>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png>
</file>

<file path=ppt/media/image2.jpeg>
</file>

<file path=ppt/media/image3.jpeg>
</file>

<file path=ppt/media/image4.jpe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122363"/>
            <a:ext cx="9144000" cy="2387600"/>
          </a:xfrm>
        </p:spPr>
        <p:txBody>
          <a:bodyPr anchor="t">
            <a:normAutofit/>
          </a:bodyPr>
          <a:lstStyle>
            <a:lvl1pPr algn="ctr">
              <a:defRPr sz="6000"/>
            </a:lvl1pPr>
          </a:lstStyle>
          <a:p>
            <a:r>
              <a:rPr lang="vi-VN" altLang="vi-VN">
                <a:latin typeface="Noto Sans"/>
                <a:ea typeface="Noto Sans"/>
              </a:rPr>
              <a:t>Bấm vào đây để chỉnh sửa kiểu tiêu đề chính</a:t>
            </a:r>
            <a:endParaRPr lang="vi-VN" altLang="vi-VN">
              <a:latin typeface="Noto Sans"/>
              <a:ea typeface="Noto Sans"/>
            </a:endParaRPr>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ltLang="vi-VN">
                <a:latin typeface="Noto Sans"/>
                <a:ea typeface="Noto Sans"/>
              </a:rPr>
              <a:t>Bấm vào đây để chỉnh sửa kiểu phụ đề chính</a:t>
            </a:r>
            <a:endParaRPr lang="vi-VN" altLang="vi-VN">
              <a:latin typeface="Noto Sans"/>
              <a:ea typeface="Noto Sans"/>
            </a:endParaRPr>
          </a:p>
        </p:txBody>
      </p:sp>
      <p:sp>
        <p:nvSpPr>
          <p:cNvPr id="4" name="日期占位符 3"/>
          <p:cNvSpPr>
            <a:spLocks noGrp="1"/>
          </p:cNvSpPr>
          <p:nvPr>
            <p:ph type="dt" sz="half" idx="10"/>
          </p:nvPr>
        </p:nvSpPr>
        <p:spPr/>
        <p:txBody>
          <a:bodyPr>
            <a:normAutofit/>
          </a:bodyPr>
          <a:lstStyle/>
          <a:p>
            <a:fld id="{1A05F2CF-3355-4196-ADD5-5E60A3B31303}" type="datetimeFigureOut">
              <a:rPr lang="vi-VN" altLang="vi-VN" sz="1100" smtClean="0">
                <a:latin typeface="Noto Sans"/>
                <a:ea typeface="Noto Sans"/>
              </a:rPr>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E5C90E78-7ED6-46A9-9675-5CFEF93645D6}" type="slidenum">
              <a:rPr lang="vi-VN" altLang="vi-VN" smtClean="0">
                <a:latin typeface="Noto Sans"/>
                <a:ea typeface="Noto Sans"/>
              </a:rPr>
            </a:fld>
            <a:endParaRPr lang="zh-CN"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竖排文字占位符 2"/>
          <p:cNvSpPr>
            <a:spLocks noGrp="1"/>
          </p:cNvSpPr>
          <p:nvPr>
            <p:ph type="body" orient="vert" idx="1" hasCustomPrompt="1"/>
          </p:nvPr>
        </p:nvSpPr>
        <p:spPr/>
        <p:txBody>
          <a:bodyPr vert="vert">
            <a:normAutofit/>
          </a:bodyPr>
          <a:lstStyle/>
          <a:p>
            <a:pPr lvl="0"/>
            <a:r>
              <a:rPr lang="vi-VN" altLang="vi-VN">
                <a:latin typeface="Noto Sans"/>
                <a:ea typeface="Noto Sans"/>
              </a:rPr>
              <a:t>Bấm vào đây để chỉnh sửa kiểu văn bản chính</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日期占位符 3"/>
          <p:cNvSpPr>
            <a:spLocks noGrp="1"/>
          </p:cNvSpPr>
          <p:nvPr>
            <p:ph type="dt" sz="half" idx="10"/>
          </p:nvPr>
        </p:nvSpPr>
        <p:spPr/>
        <p:txBody>
          <a:bodyPr>
            <a:normAutofit/>
          </a:bodyPr>
          <a:lstStyle/>
          <a:p>
            <a:fld id="{1A05F2CF-3355-4196-ADD5-5E60A3B31303}" type="datetimeFigureOut">
              <a:rPr lang="vi-VN" altLang="vi-VN" sz="1100" smtClean="0">
                <a:latin typeface="Noto Sans"/>
                <a:ea typeface="Noto Sans"/>
              </a:rPr>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E5C90E78-7ED6-46A9-9675-5CFEF93645D6}" type="slidenum">
              <a:rPr lang="vi-VN" altLang="vi-VN" smtClean="0">
                <a:latin typeface="Noto Sans"/>
                <a:ea typeface="Noto Sans"/>
              </a:rPr>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nvPr>
        </p:nvSpPr>
        <p:spPr>
          <a:xfrm>
            <a:off x="8724900" y="365125"/>
            <a:ext cx="2628900" cy="5811838"/>
          </a:xfrm>
        </p:spPr>
        <p:txBody>
          <a:bodyPr vert="vert">
            <a:normAutofit/>
          </a:bodyPr>
          <a:lstStyle/>
          <a:p>
            <a:r>
              <a:rPr lang="vi-VN" altLang="vi-VN" sz="4200">
                <a:latin typeface="Noto Sans"/>
                <a:ea typeface="Noto Sans"/>
              </a:rPr>
              <a:t>Bấm vào đây để chỉnh sửa kiểu tiêu đề</a:t>
            </a:r>
            <a:endParaRPr lang="vi-VN" altLang="vi-VN" sz="4200">
              <a:latin typeface="Noto Sans"/>
              <a:ea typeface="Noto Sans"/>
            </a:endParaRPr>
          </a:p>
        </p:txBody>
      </p:sp>
      <p:sp>
        <p:nvSpPr>
          <p:cNvPr id="3" name="竖排文字占位符 2"/>
          <p:cNvSpPr>
            <a:spLocks noGrp="1"/>
          </p:cNvSpPr>
          <p:nvPr>
            <p:ph type="body" orient="vert" idx="1" hasCustomPrompt="1"/>
          </p:nvPr>
        </p:nvSpPr>
        <p:spPr>
          <a:xfrm>
            <a:off x="838200" y="365125"/>
            <a:ext cx="7734300" cy="5811838"/>
          </a:xfrm>
        </p:spPr>
        <p:txBody>
          <a:bodyPr vert="vert">
            <a:normAutofit/>
          </a:body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日期占位符 3"/>
          <p:cNvSpPr>
            <a:spLocks noGrp="1"/>
          </p:cNvSpPr>
          <p:nvPr>
            <p:ph type="dt" sz="half" idx="10"/>
          </p:nvPr>
        </p:nvSpPr>
        <p:spPr/>
        <p:txBody>
          <a:bodyPr>
            <a:normAutofit/>
          </a:bodyPr>
          <a:lstStyle/>
          <a:p>
            <a:fld id="{1A05F2CF-3355-4196-ADD5-5E60A3B31303}" type="datetimeFigureOut">
              <a:rPr lang="vi-VN" altLang="vi-VN" sz="1100" smtClean="0">
                <a:latin typeface="Noto Sans"/>
                <a:ea typeface="Noto Sans"/>
              </a:rPr>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E5C90E78-7ED6-46A9-9675-5CFEF93645D6}" type="slidenum">
              <a:rPr lang="vi-VN" altLang="vi-VN" smtClean="0">
                <a:latin typeface="Noto Sans"/>
                <a:ea typeface="Noto Sans"/>
              </a:rPr>
            </a:fld>
            <a:endParaRPr lang="zh-CN"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内容占位符 2"/>
          <p:cNvSpPr>
            <a:spLocks noGrp="1"/>
          </p:cNvSpPr>
          <p:nvPr>
            <p:ph idx="1" hasCustomPrompt="1"/>
          </p:nvPr>
        </p:nvSpPr>
        <p:spPr/>
        <p:txBody>
          <a:bodyPr>
            <a:normAutofit/>
          </a:bodyPr>
          <a:lstStyle/>
          <a:p>
            <a:pPr lvl="0"/>
            <a:r>
              <a:rPr lang="vi-VN" altLang="vi-VN">
                <a:latin typeface="Noto Sans"/>
                <a:ea typeface="Noto Sans"/>
              </a:rPr>
              <a:t>Bấm vào đây để chỉnh sửa kiểu văn bản chính</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日期占位符 3"/>
          <p:cNvSpPr>
            <a:spLocks noGrp="1"/>
          </p:cNvSpPr>
          <p:nvPr>
            <p:ph type="dt" sz="half" idx="10"/>
          </p:nvPr>
        </p:nvSpPr>
        <p:spPr/>
        <p:txBody>
          <a:bodyPr>
            <a:normAutofit/>
          </a:bodyPr>
          <a:lstStyle/>
          <a:p>
            <a:fld id="{1A05F2CF-3355-4196-ADD5-5E60A3B31303}" type="datetimeFigureOut">
              <a:rPr lang="vi-VN" altLang="vi-VN" sz="1100" smtClean="0">
                <a:latin typeface="Noto Sans"/>
                <a:ea typeface="Noto Sans"/>
              </a:rPr>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E5C90E78-7ED6-46A9-9675-5CFEF93645D6}" type="slidenum">
              <a:rPr lang="vi-VN" altLang="vi-VN" smtClean="0">
                <a:latin typeface="Noto Sans"/>
                <a:ea typeface="Noto Sans"/>
              </a:rPr>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1850" y="1709738"/>
            <a:ext cx="10515600" cy="2852737"/>
          </a:xfrm>
        </p:spPr>
        <p:txBody>
          <a:bodyPr anchor="t">
            <a:normAutofit/>
          </a:bodyPr>
          <a:lstStyle>
            <a:lvl1pPr>
              <a:defRPr sz="6000"/>
            </a:lvl1pPr>
          </a:lstStyle>
          <a:p>
            <a:r>
              <a:rPr lang="vi-VN" altLang="vi-VN">
                <a:latin typeface="Noto Sans"/>
                <a:ea typeface="Noto Sans"/>
              </a:rPr>
              <a:t>Bấm vào đây để chỉnh</a:t>
            </a:r>
            <a:endParaRPr lang="vi-VN" altLang="vi-VN">
              <a:latin typeface="Noto Sans"/>
              <a:ea typeface="Noto Sans"/>
            </a:endParaRPr>
          </a:p>
        </p:txBody>
      </p:sp>
      <p:sp>
        <p:nvSpPr>
          <p:cNvPr id="3" name="文本占位符 2"/>
          <p:cNvSpPr>
            <a:spLocks noGrp="1"/>
          </p:cNvSpPr>
          <p:nvPr>
            <p:ph type="body" idx="1" hasCustomPrompt="1"/>
          </p:nvPr>
        </p:nvSpPr>
        <p:spPr>
          <a:xfrm>
            <a:off x="831850" y="4589463"/>
            <a:ext cx="10515600"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ltLang="vi-VN">
                <a:latin typeface="Noto Sans"/>
                <a:ea typeface="Noto Sans"/>
              </a:rPr>
              <a:t>Bấm vào đây để chỉnh sửa kiểu văn bản chính</a:t>
            </a:r>
            <a:endParaRPr lang="vi-VN" altLang="vi-VN">
              <a:latin typeface="Noto Sans"/>
              <a:ea typeface="Noto Sans"/>
            </a:endParaRPr>
          </a:p>
        </p:txBody>
      </p:sp>
      <p:sp>
        <p:nvSpPr>
          <p:cNvPr id="4" name="日期占位符 3"/>
          <p:cNvSpPr>
            <a:spLocks noGrp="1"/>
          </p:cNvSpPr>
          <p:nvPr>
            <p:ph type="dt" sz="half" idx="10"/>
          </p:nvPr>
        </p:nvSpPr>
        <p:spPr/>
        <p:txBody>
          <a:bodyPr>
            <a:normAutofit/>
          </a:bodyPr>
          <a:lstStyle/>
          <a:p>
            <a:fld id="{1A05F2CF-3355-4196-ADD5-5E60A3B31303}" type="datetimeFigureOut">
              <a:rPr lang="vi-VN" altLang="vi-VN" sz="1100" smtClean="0">
                <a:latin typeface="Noto Sans"/>
                <a:ea typeface="Noto Sans"/>
              </a:rPr>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E5C90E78-7ED6-46A9-9675-5CFEF93645D6}" type="slidenum">
              <a:rPr lang="vi-VN" altLang="vi-VN" smtClean="0">
                <a:latin typeface="Noto Sans"/>
                <a:ea typeface="Noto Sans"/>
              </a:rPr>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内容占位符 2"/>
          <p:cNvSpPr>
            <a:spLocks noGrp="1"/>
          </p:cNvSpPr>
          <p:nvPr>
            <p:ph sz="half" idx="1" hasCustomPrompt="1"/>
          </p:nvPr>
        </p:nvSpPr>
        <p:spPr>
          <a:xfrm>
            <a:off x="838200" y="1825625"/>
            <a:ext cx="5181600" cy="4351338"/>
          </a:xfrm>
        </p:spPr>
        <p:txBody>
          <a:bodyPr>
            <a:normAutofit/>
          </a:body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内容占位符 3"/>
          <p:cNvSpPr>
            <a:spLocks noGrp="1"/>
          </p:cNvSpPr>
          <p:nvPr>
            <p:ph sz="half" idx="2" hasCustomPrompt="1"/>
          </p:nvPr>
        </p:nvSpPr>
        <p:spPr>
          <a:xfrm>
            <a:off x="6172200" y="1825625"/>
            <a:ext cx="5181600" cy="4351338"/>
          </a:xfrm>
        </p:spPr>
        <p:txBody>
          <a:bodyPr>
            <a:normAutofit/>
          </a:body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5" name="日期占位符 4"/>
          <p:cNvSpPr>
            <a:spLocks noGrp="1"/>
          </p:cNvSpPr>
          <p:nvPr>
            <p:ph type="dt" sz="half" idx="10"/>
          </p:nvPr>
        </p:nvSpPr>
        <p:spPr/>
        <p:txBody>
          <a:bodyPr>
            <a:normAutofit/>
          </a:bodyPr>
          <a:lstStyle/>
          <a:p>
            <a:fld id="{1A05F2CF-3355-4196-ADD5-5E60A3B31303}" type="datetimeFigureOut">
              <a:rPr lang="vi-VN" altLang="vi-VN" sz="1100" smtClean="0">
                <a:latin typeface="Noto Sans"/>
                <a:ea typeface="Noto Sans"/>
              </a:rPr>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normAutofit/>
          </a:bodyPr>
          <a:lstStyle/>
          <a:p>
            <a:fld id="{E5C90E78-7ED6-46A9-9675-5CFEF93645D6}" type="slidenum">
              <a:rPr lang="vi-VN" altLang="vi-VN" smtClean="0">
                <a:latin typeface="Noto Sans"/>
                <a:ea typeface="Noto Sans"/>
              </a:rPr>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365125"/>
            <a:ext cx="10515600" cy="1325563"/>
          </a:xfrm>
        </p:spPr>
        <p:txBody>
          <a:bodyPr>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文本占位符 2"/>
          <p:cNvSpPr>
            <a:spLocks noGrp="1"/>
          </p:cNvSpPr>
          <p:nvPr>
            <p:ph type="body" idx="1" hasCustomPrompt="1"/>
          </p:nvPr>
        </p:nvSpPr>
        <p:spPr>
          <a:xfrm>
            <a:off x="839788" y="1681163"/>
            <a:ext cx="5157787"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ltLang="vi-VN" sz="2300">
                <a:latin typeface="Noto Sans"/>
                <a:ea typeface="Noto Sans"/>
              </a:rPr>
              <a:t>Bấm vào đây để chỉnh</a:t>
            </a:r>
            <a:endParaRPr lang="vi-VN" altLang="vi-VN" sz="2300">
              <a:latin typeface="Noto Sans"/>
              <a:ea typeface="Noto Sans"/>
            </a:endParaRPr>
          </a:p>
        </p:txBody>
      </p:sp>
      <p:sp>
        <p:nvSpPr>
          <p:cNvPr id="4" name="内容占位符 3"/>
          <p:cNvSpPr>
            <a:spLocks noGrp="1"/>
          </p:cNvSpPr>
          <p:nvPr>
            <p:ph sz="half" idx="2" hasCustomPrompt="1"/>
          </p:nvPr>
        </p:nvSpPr>
        <p:spPr>
          <a:xfrm>
            <a:off x="839788" y="2505075"/>
            <a:ext cx="5157787" cy="3684588"/>
          </a:xfrm>
        </p:spPr>
        <p:txBody>
          <a:bodyPr>
            <a:normAutofit/>
          </a:body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5" name="文本占位符 4"/>
          <p:cNvSpPr>
            <a:spLocks noGrp="1"/>
          </p:cNvSpPr>
          <p:nvPr>
            <p:ph type="body" sz="quarter" idx="3" hasCustomPrompt="1"/>
          </p:nvPr>
        </p:nvSpPr>
        <p:spPr>
          <a:xfrm>
            <a:off x="6172200" y="1681163"/>
            <a:ext cx="5183188"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ltLang="vi-VN" sz="2300">
                <a:latin typeface="Noto Sans"/>
                <a:ea typeface="Noto Sans"/>
              </a:rPr>
              <a:t>Bấm vào đây để chỉnh</a:t>
            </a:r>
            <a:endParaRPr lang="vi-VN" altLang="vi-VN" sz="2300">
              <a:latin typeface="Noto Sans"/>
              <a:ea typeface="Noto Sans"/>
            </a:endParaRPr>
          </a:p>
        </p:txBody>
      </p:sp>
      <p:sp>
        <p:nvSpPr>
          <p:cNvPr id="6" name="内容占位符 5"/>
          <p:cNvSpPr>
            <a:spLocks noGrp="1"/>
          </p:cNvSpPr>
          <p:nvPr>
            <p:ph sz="quarter" idx="4" hasCustomPrompt="1"/>
          </p:nvPr>
        </p:nvSpPr>
        <p:spPr>
          <a:xfrm>
            <a:off x="6172200" y="2505075"/>
            <a:ext cx="5183188" cy="3684588"/>
          </a:xfrm>
        </p:spPr>
        <p:txBody>
          <a:bodyPr>
            <a:normAutofit/>
          </a:body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7" name="日期占位符 6"/>
          <p:cNvSpPr>
            <a:spLocks noGrp="1"/>
          </p:cNvSpPr>
          <p:nvPr>
            <p:ph type="dt" sz="half" idx="10"/>
          </p:nvPr>
        </p:nvSpPr>
        <p:spPr/>
        <p:txBody>
          <a:bodyPr>
            <a:normAutofit/>
          </a:bodyPr>
          <a:lstStyle/>
          <a:p>
            <a:fld id="{1A05F2CF-3355-4196-ADD5-5E60A3B31303}" type="datetimeFigureOut">
              <a:rPr lang="vi-VN" altLang="vi-VN" sz="1100" smtClean="0">
                <a:latin typeface="Noto Sans"/>
                <a:ea typeface="Noto Sans"/>
              </a:rPr>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normAutofit/>
          </a:bodyPr>
          <a:lstStyle/>
          <a:p>
            <a:fld id="{E5C90E78-7ED6-46A9-9675-5CFEF93645D6}" type="slidenum">
              <a:rPr lang="vi-VN" altLang="vi-VN" smtClean="0">
                <a:latin typeface="Noto Sans"/>
                <a:ea typeface="Noto Sans"/>
              </a:rPr>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日期占位符 2"/>
          <p:cNvSpPr>
            <a:spLocks noGrp="1"/>
          </p:cNvSpPr>
          <p:nvPr>
            <p:ph type="dt" sz="half" idx="10"/>
          </p:nvPr>
        </p:nvSpPr>
        <p:spPr/>
        <p:txBody>
          <a:bodyPr>
            <a:normAutofit/>
          </a:bodyPr>
          <a:lstStyle/>
          <a:p>
            <a:fld id="{1A05F2CF-3355-4196-ADD5-5E60A3B31303}" type="datetimeFigureOut">
              <a:rPr lang="vi-VN" altLang="vi-VN" sz="1100" smtClean="0">
                <a:latin typeface="Noto Sans"/>
                <a:ea typeface="Noto Sans"/>
              </a:rPr>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normAutofit/>
          </a:bodyPr>
          <a:lstStyle/>
          <a:p>
            <a:fld id="{E5C90E78-7ED6-46A9-9675-5CFEF93645D6}" type="slidenum">
              <a:rPr lang="vi-VN" altLang="vi-VN" smtClean="0">
                <a:latin typeface="Noto Sans"/>
                <a:ea typeface="Noto Sans"/>
              </a:rPr>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normAutofit/>
          </a:bodyPr>
          <a:lstStyle/>
          <a:p>
            <a:fld id="{1A05F2CF-3355-4196-ADD5-5E60A3B31303}" type="datetimeFigureOut">
              <a:rPr lang="vi-VN" altLang="vi-VN" sz="1100" smtClean="0">
                <a:latin typeface="Noto Sans"/>
                <a:ea typeface="Noto Sans"/>
              </a:rPr>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normAutofit/>
          </a:bodyPr>
          <a:lstStyle/>
          <a:p>
            <a:fld id="{E5C90E78-7ED6-46A9-9675-5CFEF93645D6}" type="slidenum">
              <a:rPr lang="vi-VN" altLang="vi-VN" smtClean="0">
                <a:latin typeface="Noto Sans"/>
                <a:ea typeface="Noto Sans"/>
              </a:rPr>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t">
            <a:normAutofit/>
          </a:bodyPr>
          <a:lstStyle>
            <a:lvl1pPr>
              <a:defRPr sz="3200"/>
            </a:lvl1pPr>
          </a:lstStyle>
          <a:p>
            <a:r>
              <a:rPr lang="vi-VN" altLang="vi-VN" sz="2700">
                <a:latin typeface="Noto Sans"/>
                <a:ea typeface="Noto Sans"/>
              </a:rPr>
              <a:t>Bấm vào đây để chỉnh sửa kiểu tiêu đề</a:t>
            </a:r>
            <a:endParaRPr lang="vi-VN" altLang="vi-VN" sz="2700">
              <a:latin typeface="Noto Sans"/>
              <a:ea typeface="Noto Sans"/>
            </a:endParaRPr>
          </a:p>
        </p:txBody>
      </p:sp>
      <p:sp>
        <p:nvSpPr>
          <p:cNvPr id="3" name="内容占位符 2"/>
          <p:cNvSpPr>
            <a:spLocks noGrp="1"/>
          </p:cNvSpPr>
          <p:nvPr>
            <p:ph idx="1" hasCustomPrompt="1"/>
          </p:nvPr>
        </p:nvSpPr>
        <p:spPr>
          <a:xfrm>
            <a:off x="5183188" y="987425"/>
            <a:ext cx="6172200" cy="4873625"/>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ltLang="vi-VN">
                <a:latin typeface="Noto Sans"/>
                <a:ea typeface="Noto Sans"/>
              </a:rPr>
              <a:t>Bấm vào đây để</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文本占位符 3"/>
          <p:cNvSpPr>
            <a:spLocks noGrp="1"/>
          </p:cNvSpPr>
          <p:nvPr>
            <p:ph type="body" sz="half" idx="2" hasCustomPrompt="1"/>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ltLang="vi-VN">
                <a:latin typeface="Noto Sans"/>
                <a:ea typeface="Noto Sans"/>
              </a:rPr>
              <a:t>Bấm vào đây để chỉnh</a:t>
            </a:r>
            <a:endParaRPr lang="vi-VN" altLang="vi-VN">
              <a:latin typeface="Noto Sans"/>
              <a:ea typeface="Noto Sans"/>
            </a:endParaRPr>
          </a:p>
        </p:txBody>
      </p:sp>
      <p:sp>
        <p:nvSpPr>
          <p:cNvPr id="5" name="日期占位符 4"/>
          <p:cNvSpPr>
            <a:spLocks noGrp="1"/>
          </p:cNvSpPr>
          <p:nvPr>
            <p:ph type="dt" sz="half" idx="10"/>
          </p:nvPr>
        </p:nvSpPr>
        <p:spPr/>
        <p:txBody>
          <a:bodyPr>
            <a:normAutofit/>
          </a:bodyPr>
          <a:lstStyle/>
          <a:p>
            <a:fld id="{1A05F2CF-3355-4196-ADD5-5E60A3B31303}" type="datetimeFigureOut">
              <a:rPr lang="vi-VN" altLang="vi-VN" sz="1100" smtClean="0">
                <a:latin typeface="Noto Sans"/>
                <a:ea typeface="Noto Sans"/>
              </a:rPr>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normAutofit/>
          </a:bodyPr>
          <a:lstStyle/>
          <a:p>
            <a:fld id="{E5C90E78-7ED6-46A9-9675-5CFEF93645D6}" type="slidenum">
              <a:rPr lang="vi-VN" altLang="vi-VN" smtClean="0">
                <a:latin typeface="Noto Sans"/>
                <a:ea typeface="Noto Sans"/>
              </a:rPr>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9788" y="457200"/>
            <a:ext cx="3932237" cy="1600200"/>
          </a:xfrm>
        </p:spPr>
        <p:txBody>
          <a:bodyPr anchor="t">
            <a:normAutofit/>
          </a:bodyPr>
          <a:lstStyle>
            <a:lvl1pPr>
              <a:defRPr sz="3200"/>
            </a:lvl1pPr>
          </a:lstStyle>
          <a:p>
            <a:r>
              <a:rPr lang="vi-VN" altLang="vi-VN" sz="2700">
                <a:latin typeface="Noto Sans"/>
                <a:ea typeface="Noto Sans"/>
              </a:rPr>
              <a:t>Bấm vào đây để chỉnh sửa kiểu tiêu đề</a:t>
            </a:r>
            <a:endParaRPr lang="vi-VN" altLang="vi-VN" sz="2700">
              <a:latin typeface="Noto Sans"/>
              <a:ea typeface="Noto Sans"/>
            </a:endParaRP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ltLang="vi-VN">
                <a:latin typeface="Noto Sans"/>
                <a:ea typeface="Noto Sans"/>
              </a:rPr>
              <a:t>Bấm vào đây để chỉnh</a:t>
            </a:r>
            <a:endParaRPr lang="vi-VN" altLang="vi-VN">
              <a:latin typeface="Noto Sans"/>
              <a:ea typeface="Noto Sans"/>
            </a:endParaRPr>
          </a:p>
        </p:txBody>
      </p:sp>
      <p:sp>
        <p:nvSpPr>
          <p:cNvPr id="5" name="日期占位符 4"/>
          <p:cNvSpPr>
            <a:spLocks noGrp="1"/>
          </p:cNvSpPr>
          <p:nvPr>
            <p:ph type="dt" sz="half" idx="10"/>
          </p:nvPr>
        </p:nvSpPr>
        <p:spPr/>
        <p:txBody>
          <a:bodyPr>
            <a:normAutofit/>
          </a:bodyPr>
          <a:lstStyle/>
          <a:p>
            <a:fld id="{1A05F2CF-3355-4196-ADD5-5E60A3B31303}" type="datetimeFigureOut">
              <a:rPr lang="vi-VN" altLang="vi-VN" sz="1100" smtClean="0">
                <a:latin typeface="Noto Sans"/>
                <a:ea typeface="Noto Sans"/>
              </a:rPr>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normAutofit/>
          </a:bodyPr>
          <a:lstStyle/>
          <a:p>
            <a:fld id="{E5C90E78-7ED6-46A9-9675-5CFEF93645D6}" type="slidenum">
              <a:rPr lang="vi-VN" altLang="vi-VN" smtClean="0">
                <a:latin typeface="Noto Sans"/>
                <a:ea typeface="Noto Sans"/>
              </a:rPr>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60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t">
            <a:normAutofit/>
          </a:bodyPr>
          <a:lstStyle/>
          <a:p>
            <a:r>
              <a:rPr lang="vi-VN" altLang="vi-VN">
                <a:latin typeface="Noto Sans"/>
                <a:ea typeface="Noto Sans"/>
              </a:rPr>
              <a:t>Bấm vào đây để chỉnh sửa kiểu tiêu</a:t>
            </a:r>
            <a:endParaRPr lang="vi-VN" altLang="vi-VN">
              <a:latin typeface="Noto Sans"/>
              <a:ea typeface="Noto Sans"/>
            </a:endParaRP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vi-VN" altLang="vi-VN">
                <a:latin typeface="Noto Sans"/>
                <a:ea typeface="Noto Sans"/>
              </a:rPr>
              <a:t>Bấm vào đây để chỉnh sửa kiểu văn bản chính</a:t>
            </a:r>
            <a:endParaRPr lang="vi-VN" altLang="vi-VN">
              <a:latin typeface="Noto Sans"/>
              <a:ea typeface="Noto Sans"/>
            </a:endParaRPr>
          </a:p>
          <a:p>
            <a:pPr lvl="1"/>
            <a:r>
              <a:rPr lang="vi-VN" altLang="vi-VN">
                <a:latin typeface="Noto Sans"/>
                <a:ea typeface="Noto Sans"/>
              </a:rPr>
              <a:t>Cấp độ 2</a:t>
            </a:r>
            <a:endParaRPr lang="vi-VN" altLang="vi-VN">
              <a:latin typeface="Noto Sans"/>
              <a:ea typeface="Noto Sans"/>
            </a:endParaRPr>
          </a:p>
          <a:p>
            <a:pPr lvl="2"/>
            <a:r>
              <a:rPr lang="vi-VN" altLang="vi-VN">
                <a:latin typeface="Noto Sans"/>
                <a:ea typeface="Noto Sans"/>
              </a:rPr>
              <a:t>Cấp ba</a:t>
            </a:r>
            <a:endParaRPr lang="vi-VN" altLang="vi-VN">
              <a:latin typeface="Noto Sans"/>
              <a:ea typeface="Noto Sans"/>
            </a:endParaRPr>
          </a:p>
          <a:p>
            <a:pPr lvl="3"/>
            <a:r>
              <a:rPr lang="vi-VN" altLang="vi-VN">
                <a:latin typeface="Noto Sans"/>
                <a:ea typeface="Noto Sans"/>
              </a:rPr>
              <a:t>Cấp 4</a:t>
            </a:r>
            <a:endParaRPr lang="vi-VN" altLang="vi-VN">
              <a:latin typeface="Noto Sans"/>
              <a:ea typeface="Noto Sans"/>
            </a:endParaRPr>
          </a:p>
          <a:p>
            <a:pPr lvl="4"/>
            <a:r>
              <a:rPr lang="vi-VN" altLang="vi-VN">
                <a:latin typeface="Noto Sans"/>
                <a:ea typeface="Noto Sans"/>
              </a:rPr>
              <a:t>Cấp 5</a:t>
            </a:r>
            <a:endParaRPr lang="vi-VN" altLang="vi-VN">
              <a:latin typeface="Noto Sans"/>
              <a:ea typeface="Noto Sans"/>
            </a:endParaRP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1A05F2CF-3355-4196-ADD5-5E60A3B31303}" type="datetimeFigureOut">
              <a:rPr lang="vi-VN" altLang="vi-VN" sz="1100" smtClean="0">
                <a:latin typeface="Noto Sans"/>
                <a:ea typeface="Noto Sans"/>
              </a:rPr>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E5C90E78-7ED6-46A9-9675-5CFEF93645D6}" type="slidenum">
              <a:rPr lang="vi-VN" altLang="vi-VN" smtClean="0">
                <a:latin typeface="Noto Sans"/>
                <a:ea typeface="Noto Sans"/>
              </a:rPr>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6.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7.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8.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9.xml"/><Relationship Id="rId1" Type="http://schemas.openxmlformats.org/officeDocument/2006/relationships/image" Target="../media/image8.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0.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tags" Target="../tags/tag11.xml"/><Relationship Id="rId2" Type="http://schemas.openxmlformats.org/officeDocument/2006/relationships/chart" Target="../charts/chart2.xml"/><Relationship Id="rId1" Type="http://schemas.openxmlformats.org/officeDocument/2006/relationships/chart" Target="../charts/chart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3.xml"/><Relationship Id="rId1" Type="http://schemas.openxmlformats.org/officeDocument/2006/relationships/image" Target="../media/image9.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6.xml"/><Relationship Id="rId5" Type="http://schemas.openxmlformats.org/officeDocument/2006/relationships/tags" Target="../tags/tag4.xml"/><Relationship Id="rId4" Type="http://schemas.openxmlformats.org/officeDocument/2006/relationships/image" Target="../media/image7.jpeg"/><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image" Target="../media/image4.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563B0"/>
            </a:gs>
            <a:gs pos="100000">
              <a:srgbClr val="024499"/>
            </a:gs>
          </a:gsLst>
          <a:lin ang="5400000" scaled="1"/>
        </a:gra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1">
            <a:lum bright="70000" contrast="-70000"/>
            <a:extLst>
              <a:ext uri="{28A0092B-C50C-407E-A947-70E740481C1C}">
                <a14:useLocalDpi xmlns:a14="http://schemas.microsoft.com/office/drawing/2010/main" val="0"/>
              </a:ext>
            </a:extLst>
          </a:blip>
          <a:srcRect l="4194" t="6351" r="11362" b="46149"/>
          <a:stretch>
            <a:fillRect/>
          </a:stretch>
        </p:blipFill>
        <p:spPr>
          <a:xfrm>
            <a:off x="6985" y="45719"/>
            <a:ext cx="12192000" cy="6858001"/>
          </a:xfrm>
          <a:prstGeom prst="rect">
            <a:avLst/>
          </a:prstGeom>
        </p:spPr>
      </p:pic>
      <p:grpSp>
        <p:nvGrpSpPr>
          <p:cNvPr id="32" name="组合 31"/>
          <p:cNvGrpSpPr/>
          <p:nvPr/>
        </p:nvGrpSpPr>
        <p:grpSpPr>
          <a:xfrm flipH="1">
            <a:off x="725602" y="913757"/>
            <a:ext cx="562178" cy="1545924"/>
            <a:chOff x="1724433" y="1612606"/>
            <a:chExt cx="241950" cy="665334"/>
          </a:xfrm>
          <a:solidFill>
            <a:schemeClr val="bg1"/>
          </a:solidFill>
        </p:grpSpPr>
        <p:grpSp>
          <p:nvGrpSpPr>
            <p:cNvPr id="33" name="组合 32"/>
            <p:cNvGrpSpPr/>
            <p:nvPr/>
          </p:nvGrpSpPr>
          <p:grpSpPr>
            <a:xfrm>
              <a:off x="1898681" y="1612606"/>
              <a:ext cx="67702" cy="665334"/>
              <a:chOff x="2041334" y="1597820"/>
              <a:chExt cx="67702" cy="665334"/>
            </a:xfrm>
            <a:grpFill/>
          </p:grpSpPr>
          <p:sp>
            <p:nvSpPr>
              <p:cNvPr id="40" name="椭圆 39"/>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41" name="椭圆 40"/>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42" name="椭圆 41"/>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43" name="椭圆 42"/>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44" name="椭圆 43"/>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34" name="组合 33"/>
            <p:cNvGrpSpPr/>
            <p:nvPr/>
          </p:nvGrpSpPr>
          <p:grpSpPr>
            <a:xfrm>
              <a:off x="1724433" y="1612606"/>
              <a:ext cx="67702" cy="665334"/>
              <a:chOff x="2041334" y="1597820"/>
              <a:chExt cx="67702" cy="665334"/>
            </a:xfrm>
            <a:grpFill/>
          </p:grpSpPr>
          <p:sp>
            <p:nvSpPr>
              <p:cNvPr id="35" name="椭圆 34"/>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36" name="椭圆 35"/>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37" name="椭圆 36"/>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38" name="椭圆 37"/>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39" name="椭圆 38"/>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sp>
        <p:nvSpPr>
          <p:cNvPr id="14" name="矩形: 圆角 13"/>
          <p:cNvSpPr/>
          <p:nvPr/>
        </p:nvSpPr>
        <p:spPr>
          <a:xfrm rot="20771572">
            <a:off x="-1106430" y="3356021"/>
            <a:ext cx="5623560" cy="5623560"/>
          </a:xfrm>
          <a:prstGeom prst="roundRect">
            <a:avLst>
              <a:gd name="adj" fmla="val 772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5" name="矩形: 圆角 14"/>
          <p:cNvSpPr/>
          <p:nvPr/>
        </p:nvSpPr>
        <p:spPr>
          <a:xfrm rot="20100404">
            <a:off x="10058983" y="5833805"/>
            <a:ext cx="3217938" cy="3217938"/>
          </a:xfrm>
          <a:prstGeom prst="roundRect">
            <a:avLst>
              <a:gd name="adj" fmla="val 7724"/>
            </a:avLst>
          </a:prstGeom>
          <a:solidFill>
            <a:srgbClr val="F992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nvGrpSpPr>
          <p:cNvPr id="21" name="组合 20"/>
          <p:cNvGrpSpPr/>
          <p:nvPr/>
        </p:nvGrpSpPr>
        <p:grpSpPr>
          <a:xfrm>
            <a:off x="-2135225" y="2284375"/>
            <a:ext cx="6846011" cy="6846011"/>
            <a:chOff x="-2135225" y="2284375"/>
            <a:chExt cx="6846011" cy="6846011"/>
          </a:xfrm>
        </p:grpSpPr>
        <p:sp>
          <p:nvSpPr>
            <p:cNvPr id="13" name="矩形: 圆角 12"/>
            <p:cNvSpPr/>
            <p:nvPr/>
          </p:nvSpPr>
          <p:spPr>
            <a:xfrm rot="19372604">
              <a:off x="-1524000" y="2895600"/>
              <a:ext cx="5623560" cy="5623560"/>
            </a:xfrm>
            <a:prstGeom prst="roundRect">
              <a:avLst>
                <a:gd name="adj" fmla="val 7724"/>
              </a:avLst>
            </a:prstGeom>
            <a:solidFill>
              <a:srgbClr val="F992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pic>
          <p:nvPicPr>
            <p:cNvPr id="19" name="图片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5225" y="2284375"/>
              <a:ext cx="6846011" cy="6846011"/>
            </a:xfrm>
            <a:custGeom>
              <a:avLst/>
              <a:gdLst>
                <a:gd name="connsiteX0" fmla="*/ 4201860 w 7529681"/>
                <a:gd name="connsiteY0" fmla="*/ 630 h 7529681"/>
                <a:gd name="connsiteX1" fmla="*/ 4571937 w 7529681"/>
                <a:gd name="connsiteY1" fmla="*/ 172236 h 7529681"/>
                <a:gd name="connsiteX2" fmla="*/ 7441629 w 7529681"/>
                <a:gd name="connsiteY2" fmla="*/ 3963449 h 7529681"/>
                <a:gd name="connsiteX3" fmla="*/ 7357446 w 7529681"/>
                <a:gd name="connsiteY3" fmla="*/ 4571937 h 7529681"/>
                <a:gd name="connsiteX4" fmla="*/ 3566234 w 7529681"/>
                <a:gd name="connsiteY4" fmla="*/ 7441629 h 7529681"/>
                <a:gd name="connsiteX5" fmla="*/ 2957746 w 7529681"/>
                <a:gd name="connsiteY5" fmla="*/ 7357446 h 7529681"/>
                <a:gd name="connsiteX6" fmla="*/ 88054 w 7529681"/>
                <a:gd name="connsiteY6" fmla="*/ 3566234 h 7529681"/>
                <a:gd name="connsiteX7" fmla="*/ 172236 w 7529681"/>
                <a:gd name="connsiteY7" fmla="*/ 2957746 h 7529681"/>
                <a:gd name="connsiteX8" fmla="*/ 3963449 w 7529681"/>
                <a:gd name="connsiteY8" fmla="*/ 88054 h 7529681"/>
                <a:gd name="connsiteX9" fmla="*/ 4201860 w 7529681"/>
                <a:gd name="connsiteY9" fmla="*/ 630 h 75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29681" h="7529681">
                  <a:moveTo>
                    <a:pt x="4201860" y="630"/>
                  </a:moveTo>
                  <a:cubicBezTo>
                    <a:pt x="4341096" y="-6864"/>
                    <a:pt x="4481447" y="52689"/>
                    <a:pt x="4571937" y="172236"/>
                  </a:cubicBezTo>
                  <a:lnTo>
                    <a:pt x="7441629" y="3963449"/>
                  </a:lnTo>
                  <a:cubicBezTo>
                    <a:pt x="7586412" y="4154725"/>
                    <a:pt x="7548722" y="4427154"/>
                    <a:pt x="7357446" y="4571937"/>
                  </a:cubicBezTo>
                  <a:lnTo>
                    <a:pt x="3566234" y="7441629"/>
                  </a:lnTo>
                  <a:cubicBezTo>
                    <a:pt x="3374958" y="7586412"/>
                    <a:pt x="3102529" y="7548722"/>
                    <a:pt x="2957746" y="7357446"/>
                  </a:cubicBezTo>
                  <a:lnTo>
                    <a:pt x="88054" y="3566234"/>
                  </a:lnTo>
                  <a:cubicBezTo>
                    <a:pt x="-56729" y="3374958"/>
                    <a:pt x="-19040" y="3102529"/>
                    <a:pt x="172236" y="2957746"/>
                  </a:cubicBezTo>
                  <a:lnTo>
                    <a:pt x="3963449" y="88054"/>
                  </a:lnTo>
                  <a:cubicBezTo>
                    <a:pt x="4035177" y="33760"/>
                    <a:pt x="4118318" y="5126"/>
                    <a:pt x="4201860" y="630"/>
                  </a:cubicBezTo>
                  <a:close/>
                </a:path>
              </a:pathLst>
            </a:custGeom>
            <a:ln>
              <a:noFill/>
            </a:ln>
          </p:spPr>
        </p:pic>
        <p:sp>
          <p:nvSpPr>
            <p:cNvPr id="20" name="矩形: 圆角 19"/>
            <p:cNvSpPr/>
            <p:nvPr/>
          </p:nvSpPr>
          <p:spPr>
            <a:xfrm rot="19372604">
              <a:off x="-1104663" y="3314937"/>
              <a:ext cx="4784887" cy="4784887"/>
            </a:xfrm>
            <a:prstGeom prst="roundRect">
              <a:avLst>
                <a:gd name="adj" fmla="val 7724"/>
              </a:avLst>
            </a:prstGeom>
            <a:noFill/>
            <a:ln>
              <a:no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sp>
        <p:nvSpPr>
          <p:cNvPr id="22" name="矩形: 圆角 21"/>
          <p:cNvSpPr/>
          <p:nvPr/>
        </p:nvSpPr>
        <p:spPr>
          <a:xfrm>
            <a:off x="5462516" y="4608563"/>
            <a:ext cx="1086679" cy="309662"/>
          </a:xfrm>
          <a:prstGeom prst="roundRect">
            <a:avLst>
              <a:gd name="adj" fmla="val 0"/>
            </a:avLst>
          </a:prstGeom>
          <a:solidFill>
            <a:srgbClr val="F9921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normAutofit fontScale="70000"/>
          </a:bodyPr>
          <a:lstStyle/>
          <a:p>
            <a:pPr algn="ctr"/>
            <a:r>
              <a:rPr lang="vi-VN" altLang="vi-VN" sz="900">
                <a:solidFill>
                  <a:schemeClr val="bg1"/>
                </a:solidFill>
                <a:latin typeface="Noto Sans"/>
                <a:ea typeface="Noto Sans"/>
                <a:cs typeface="+mn-ea"/>
                <a:sym typeface="+mn-lt"/>
              </a:rPr>
              <a:t>Báo cáo bởi: K Văn </a:t>
            </a:r>
            <a:r>
              <a:rPr lang="vi-VN" altLang="vi-VN" sz="900">
                <a:solidFill>
                  <a:schemeClr val="bg1"/>
                </a:solidFill>
                <a:latin typeface="Noto Sans"/>
                <a:ea typeface="Noto Sans"/>
                <a:cs typeface="+mn-ea"/>
                <a:sym typeface="+mn-lt"/>
              </a:rPr>
              <a:t>Vương</a:t>
            </a:r>
            <a:endParaRPr lang="vi-VN" altLang="vi-VN" sz="900">
              <a:solidFill>
                <a:schemeClr val="bg1"/>
              </a:solidFill>
              <a:latin typeface="Noto Sans"/>
              <a:ea typeface="Noto Sans"/>
              <a:cs typeface="+mn-ea"/>
              <a:sym typeface="+mn-lt"/>
            </a:endParaRPr>
          </a:p>
        </p:txBody>
      </p:sp>
      <p:sp>
        <p:nvSpPr>
          <p:cNvPr id="23" name="矩形: 圆角 22"/>
          <p:cNvSpPr/>
          <p:nvPr/>
        </p:nvSpPr>
        <p:spPr>
          <a:xfrm>
            <a:off x="7249136" y="4596761"/>
            <a:ext cx="1086679" cy="309662"/>
          </a:xfrm>
          <a:prstGeom prst="roundRect">
            <a:avLst>
              <a:gd name="adj" fmla="val 0"/>
            </a:avLst>
          </a:prstGeom>
          <a:solidFill>
            <a:srgbClr val="F9921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normAutofit lnSpcReduction="20000"/>
          </a:bodyPr>
          <a:lstStyle/>
          <a:p>
            <a:pPr algn="ctr"/>
            <a:r>
              <a:rPr lang="vi-VN" altLang="vi-VN" sz="700">
                <a:solidFill>
                  <a:schemeClr val="bg1"/>
                </a:solidFill>
                <a:latin typeface="Noto Sans"/>
                <a:ea typeface="Noto Sans"/>
                <a:cs typeface="+mn-ea"/>
                <a:sym typeface="+mn-lt"/>
              </a:rPr>
              <a:t>GVHD: Ths. Thái Thuận </a:t>
            </a:r>
            <a:r>
              <a:rPr lang="vi-VN" altLang="vi-VN" sz="700">
                <a:solidFill>
                  <a:schemeClr val="bg1"/>
                </a:solidFill>
                <a:latin typeface="Noto Sans"/>
                <a:ea typeface="Noto Sans"/>
                <a:cs typeface="+mn-ea"/>
                <a:sym typeface="+mn-lt"/>
              </a:rPr>
              <a:t>Thương</a:t>
            </a:r>
            <a:endParaRPr lang="vi-VN" altLang="vi-VN" sz="700">
              <a:solidFill>
                <a:schemeClr val="bg1"/>
              </a:solidFill>
              <a:latin typeface="Noto Sans"/>
              <a:ea typeface="Noto Sans"/>
              <a:cs typeface="+mn-ea"/>
              <a:sym typeface="+mn-lt"/>
            </a:endParaRPr>
          </a:p>
        </p:txBody>
      </p:sp>
      <p:sp>
        <p:nvSpPr>
          <p:cNvPr id="24" name="文本框 23"/>
          <p:cNvSpPr txBox="1"/>
          <p:nvPr/>
        </p:nvSpPr>
        <p:spPr>
          <a:xfrm>
            <a:off x="5343967" y="3751325"/>
            <a:ext cx="6069151" cy="281629"/>
          </a:xfrm>
          <a:prstGeom prst="rect">
            <a:avLst/>
          </a:prstGeom>
          <a:noFill/>
        </p:spPr>
        <p:txBody>
          <a:bodyPr wrap="square" rtlCol="0">
            <a:normAutofit lnSpcReduction="20000"/>
          </a:bodyPr>
          <a:lstStyle>
            <a:defPPr>
              <a:defRPr lang="zh-CN"/>
            </a:defPPr>
            <a:lvl1pPr algn="ctr">
              <a:lnSpc>
                <a:spcPct val="150000"/>
              </a:lnSpc>
              <a:defRPr sz="1200">
                <a:solidFill>
                  <a:schemeClr val="bg1">
                    <a:lumMod val="50000"/>
                  </a:schemeClr>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r>
              <a:rPr lang="vi-VN" altLang="vi-VN" sz="900">
                <a:solidFill>
                  <a:schemeClr val="bg1"/>
                </a:solidFill>
                <a:latin typeface="Noto Sans"/>
                <a:ea typeface="Noto Sans"/>
                <a:cs typeface="+mn-ea"/>
                <a:sym typeface="+mn-lt"/>
              </a:rPr>
              <a:t>Đồ ăn là thứ có thể cứu sống </a:t>
            </a:r>
            <a:r>
              <a:rPr lang="vi-VN" altLang="vi-VN" sz="900">
                <a:solidFill>
                  <a:schemeClr val="bg1"/>
                </a:solidFill>
                <a:latin typeface="Noto Sans"/>
                <a:ea typeface="Noto Sans"/>
                <a:cs typeface="+mn-ea"/>
                <a:sym typeface="+mn-lt"/>
              </a:rPr>
              <a:t>bạn :))</a:t>
            </a:r>
            <a:endParaRPr lang="vi-VN" altLang="vi-VN" sz="900">
              <a:solidFill>
                <a:schemeClr val="bg1"/>
              </a:solidFill>
              <a:latin typeface="Noto Sans"/>
              <a:ea typeface="Noto Sans"/>
              <a:cs typeface="+mn-ea"/>
              <a:sym typeface="+mn-lt"/>
            </a:endParaRPr>
          </a:p>
        </p:txBody>
      </p:sp>
      <p:sp>
        <p:nvSpPr>
          <p:cNvPr id="28" name="矩形: 圆角 27"/>
          <p:cNvSpPr/>
          <p:nvPr/>
        </p:nvSpPr>
        <p:spPr>
          <a:xfrm rot="20100404">
            <a:off x="8779206" y="-1811618"/>
            <a:ext cx="2436604" cy="2436604"/>
          </a:xfrm>
          <a:prstGeom prst="roundRect">
            <a:avLst>
              <a:gd name="adj" fmla="val 7724"/>
            </a:avLst>
          </a:prstGeom>
          <a:solidFill>
            <a:srgbClr val="F9921E"/>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7" name="矩形: 圆角 26"/>
          <p:cNvSpPr/>
          <p:nvPr/>
        </p:nvSpPr>
        <p:spPr>
          <a:xfrm rot="20100404">
            <a:off x="10504468" y="-1140217"/>
            <a:ext cx="2436604" cy="2436604"/>
          </a:xfrm>
          <a:prstGeom prst="roundRect">
            <a:avLst>
              <a:gd name="adj" fmla="val 7724"/>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nvGrpSpPr>
          <p:cNvPr id="12" name="组合 11"/>
          <p:cNvGrpSpPr/>
          <p:nvPr/>
        </p:nvGrpSpPr>
        <p:grpSpPr>
          <a:xfrm>
            <a:off x="2487271" y="1248420"/>
            <a:ext cx="742790" cy="1109540"/>
            <a:chOff x="3657600" y="1025649"/>
            <a:chExt cx="742790" cy="1109540"/>
          </a:xfrm>
        </p:grpSpPr>
        <p:sp>
          <p:nvSpPr>
            <p:cNvPr id="30" name="菱形 29"/>
            <p:cNvSpPr/>
            <p:nvPr/>
          </p:nvSpPr>
          <p:spPr>
            <a:xfrm>
              <a:off x="3657600" y="1451093"/>
              <a:ext cx="684096" cy="684096"/>
            </a:xfrm>
            <a:prstGeom prst="diamond">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29" name="菱形 28"/>
            <p:cNvSpPr/>
            <p:nvPr/>
          </p:nvSpPr>
          <p:spPr>
            <a:xfrm>
              <a:off x="3657600" y="1025649"/>
              <a:ext cx="742790" cy="742790"/>
            </a:xfrm>
            <a:prstGeom prst="diamond">
              <a:avLst/>
            </a:prstGeom>
            <a:solidFill>
              <a:srgbClr val="F992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sp>
        <p:nvSpPr>
          <p:cNvPr id="31" name="菱形 30"/>
          <p:cNvSpPr/>
          <p:nvPr/>
        </p:nvSpPr>
        <p:spPr>
          <a:xfrm>
            <a:off x="10416947" y="5264045"/>
            <a:ext cx="494235" cy="494235"/>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nvGrpSpPr>
          <p:cNvPr id="6" name="组合 5"/>
          <p:cNvGrpSpPr/>
          <p:nvPr/>
        </p:nvGrpSpPr>
        <p:grpSpPr>
          <a:xfrm>
            <a:off x="5344160" y="1991360"/>
            <a:ext cx="3599180" cy="581660"/>
            <a:chOff x="5501605" y="1646518"/>
            <a:chExt cx="2646383" cy="502925"/>
          </a:xfrm>
        </p:grpSpPr>
        <p:sp>
          <p:nvSpPr>
            <p:cNvPr id="25" name="文本框 24"/>
            <p:cNvSpPr txBox="1"/>
            <p:nvPr/>
          </p:nvSpPr>
          <p:spPr>
            <a:xfrm>
              <a:off x="5501605" y="1646518"/>
              <a:ext cx="2638129" cy="502920"/>
            </a:xfrm>
            <a:prstGeom prst="rect">
              <a:avLst/>
            </a:prstGeom>
            <a:noFill/>
          </p:spPr>
          <p:txBody>
            <a:bodyPr wrap="square" rtlCol="0">
              <a:normAutofit fontScale="60000"/>
            </a:bodyPr>
            <a:lstStyle/>
            <a:p>
              <a:pPr algn="dist"/>
              <a:r>
                <a:rPr lang="vi-VN" altLang="vi-VN" sz="2700">
                  <a:solidFill>
                    <a:schemeClr val="bg1"/>
                  </a:solidFill>
                  <a:latin typeface="Noto Sans"/>
                  <a:ea typeface="Noto Sans"/>
                  <a:cs typeface="+mn-ea"/>
                  <a:sym typeface="+mn-lt"/>
                </a:rPr>
                <a:t>Phát triển dự án angular </a:t>
              </a:r>
              <a:r>
                <a:rPr lang="vi-VN" altLang="vi-VN" sz="2700">
                  <a:solidFill>
                    <a:schemeClr val="bg1"/>
                  </a:solidFill>
                  <a:latin typeface="Noto Sans"/>
                  <a:ea typeface="Noto Sans"/>
                  <a:cs typeface="+mn-ea"/>
                  <a:sym typeface="+mn-lt"/>
                </a:rPr>
                <a:t>JS</a:t>
              </a:r>
              <a:endParaRPr lang="vi-VN" altLang="vi-VN" sz="2700">
                <a:solidFill>
                  <a:schemeClr val="bg1"/>
                </a:solidFill>
                <a:latin typeface="Noto Sans"/>
                <a:ea typeface="Noto Sans"/>
                <a:cs typeface="+mn-ea"/>
                <a:sym typeface="+mn-lt"/>
              </a:endParaRPr>
            </a:p>
          </p:txBody>
        </p:sp>
        <p:sp>
          <p:nvSpPr>
            <p:cNvPr id="45" name="文本框 44"/>
            <p:cNvSpPr txBox="1"/>
            <p:nvPr/>
          </p:nvSpPr>
          <p:spPr>
            <a:xfrm>
              <a:off x="5501633" y="1646523"/>
              <a:ext cx="2646355" cy="502920"/>
            </a:xfrm>
            <a:prstGeom prst="rect">
              <a:avLst/>
            </a:prstGeom>
            <a:noFill/>
          </p:spPr>
          <p:txBody>
            <a:bodyPr wrap="square" rtlCol="0">
              <a:normAutofit fontScale="60000"/>
            </a:bodyPr>
            <a:lstStyle/>
            <a:p>
              <a:pPr algn="dist"/>
              <a:r>
                <a:rPr lang="vi-VN" altLang="vi-VN" sz="2700">
                  <a:solidFill>
                    <a:srgbClr val="F9921E"/>
                  </a:solidFill>
                  <a:latin typeface="Noto Sans"/>
                  <a:ea typeface="Noto Sans"/>
                  <a:cs typeface="+mn-ea"/>
                  <a:sym typeface="+mn-lt"/>
                </a:rPr>
                <a:t>Phát triển dự án angular </a:t>
              </a:r>
              <a:r>
                <a:rPr lang="vi-VN" altLang="vi-VN" sz="2700">
                  <a:solidFill>
                    <a:srgbClr val="F9921E"/>
                  </a:solidFill>
                  <a:latin typeface="Noto Sans"/>
                  <a:ea typeface="Noto Sans"/>
                  <a:cs typeface="+mn-ea"/>
                  <a:sym typeface="+mn-lt"/>
                </a:rPr>
                <a:t>JS</a:t>
              </a:r>
              <a:endParaRPr lang="vi-VN" altLang="vi-VN" sz="2700">
                <a:solidFill>
                  <a:srgbClr val="F9921E"/>
                </a:solidFill>
                <a:latin typeface="Noto Sans"/>
                <a:ea typeface="Noto Sans"/>
                <a:cs typeface="+mn-ea"/>
                <a:sym typeface="+mn-lt"/>
              </a:endParaRPr>
            </a:p>
          </p:txBody>
        </p:sp>
      </p:grpSp>
      <p:grpSp>
        <p:nvGrpSpPr>
          <p:cNvPr id="7" name="组合 6"/>
          <p:cNvGrpSpPr/>
          <p:nvPr/>
        </p:nvGrpSpPr>
        <p:grpSpPr>
          <a:xfrm>
            <a:off x="5226857" y="2522839"/>
            <a:ext cx="6137786" cy="1143000"/>
            <a:chOff x="5478689" y="2342886"/>
            <a:chExt cx="6137786" cy="1143000"/>
          </a:xfrm>
        </p:grpSpPr>
        <p:sp>
          <p:nvSpPr>
            <p:cNvPr id="26" name="文本框 25"/>
            <p:cNvSpPr txBox="1"/>
            <p:nvPr/>
          </p:nvSpPr>
          <p:spPr>
            <a:xfrm>
              <a:off x="5501604" y="2342886"/>
              <a:ext cx="6114871" cy="1143000"/>
            </a:xfrm>
            <a:prstGeom prst="rect">
              <a:avLst/>
            </a:prstGeom>
            <a:noFill/>
            <a:ln>
              <a:noFill/>
            </a:ln>
          </p:spPr>
          <p:txBody>
            <a:bodyPr wrap="square" rtlCol="0">
              <a:normAutofit fontScale="80000"/>
            </a:bodyPr>
            <a:lstStyle/>
            <a:p>
              <a:pPr algn="dist"/>
              <a:r>
                <a:rPr lang="en-US" altLang="en-GB" sz="6900">
                  <a:solidFill>
                    <a:schemeClr val="bg1"/>
                  </a:solidFill>
                  <a:latin typeface="Noto Sans"/>
                  <a:ea typeface="Noto Sans"/>
                  <a:cs typeface="+mn-ea"/>
                  <a:sym typeface="+mn-lt"/>
                </a:rPr>
                <a:t>FOOD NINJA</a:t>
              </a:r>
              <a:endParaRPr lang="en-US" altLang="en-GB" sz="6900">
                <a:solidFill>
                  <a:schemeClr val="bg1"/>
                </a:solidFill>
                <a:latin typeface="Noto Sans"/>
                <a:ea typeface="Noto Sans"/>
                <a:cs typeface="+mn-ea"/>
                <a:sym typeface="+mn-lt"/>
              </a:endParaRPr>
            </a:p>
            <a:p>
              <a:pPr algn="dist"/>
              <a:endParaRPr lang="en-US" altLang="en-GB" sz="6900">
                <a:solidFill>
                  <a:schemeClr val="bg1"/>
                </a:solidFill>
                <a:latin typeface="Noto Sans"/>
                <a:ea typeface="Noto Sans"/>
                <a:cs typeface="+mn-ea"/>
                <a:sym typeface="+mn-lt"/>
              </a:endParaRPr>
            </a:p>
          </p:txBody>
        </p:sp>
        <p:sp>
          <p:nvSpPr>
            <p:cNvPr id="46" name="文本框 45"/>
            <p:cNvSpPr txBox="1"/>
            <p:nvPr/>
          </p:nvSpPr>
          <p:spPr>
            <a:xfrm>
              <a:off x="5478689" y="2342886"/>
              <a:ext cx="6077585" cy="1143000"/>
            </a:xfrm>
            <a:prstGeom prst="rect">
              <a:avLst/>
            </a:prstGeom>
            <a:noFill/>
            <a:ln>
              <a:noFill/>
            </a:ln>
          </p:spPr>
          <p:txBody>
            <a:bodyPr wrap="square" rIns="0" rtlCol="0">
              <a:normAutofit fontScale="80000"/>
            </a:bodyPr>
            <a:lstStyle/>
            <a:p>
              <a:pPr algn="dist"/>
              <a:r>
                <a:rPr lang="vi-VN" altLang="vi-VN" sz="6900">
                  <a:solidFill>
                    <a:srgbClr val="F9921E"/>
                  </a:solidFill>
                  <a:latin typeface="Noto Sans"/>
                  <a:ea typeface="Noto Sans"/>
                  <a:cs typeface="+mn-ea"/>
                  <a:sym typeface="+mn-lt"/>
                </a:rPr>
                <a:t>FOOD </a:t>
              </a:r>
              <a:r>
                <a:rPr lang="vi-VN" altLang="vi-VN" sz="6900">
                  <a:solidFill>
                    <a:srgbClr val="F9921E"/>
                  </a:solidFill>
                  <a:latin typeface="Noto Sans"/>
                  <a:ea typeface="Noto Sans"/>
                  <a:cs typeface="+mn-ea"/>
                  <a:sym typeface="+mn-lt"/>
                </a:rPr>
                <a:t>NINJA</a:t>
              </a:r>
              <a:endParaRPr lang="vi-VN" altLang="vi-VN" sz="6900">
                <a:solidFill>
                  <a:srgbClr val="F9921E"/>
                </a:solidFill>
                <a:latin typeface="Noto Sans"/>
                <a:ea typeface="Noto Sans"/>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ppt_w</p:attrName>
                                        </p:attrNameLst>
                                      </p:cBhvr>
                                      <p:tavLst>
                                        <p:tav tm="0">
                                          <p:val>
                                            <p:fltVal val="0"/>
                                          </p:val>
                                        </p:tav>
                                        <p:tav tm="100000">
                                          <p:val>
                                            <p:strVal val="#ppt_w"/>
                                          </p:val>
                                        </p:tav>
                                      </p:tavLst>
                                    </p:anim>
                                    <p:anim calcmode="lin" valueType="num">
                                      <p:cBhvr>
                                        <p:cTn id="8" dur="500" fill="hold"/>
                                        <p:tgtEl>
                                          <p:spTgt spid="32"/>
                                        </p:tgtEl>
                                        <p:attrNameLst>
                                          <p:attrName>ppt_h</p:attrName>
                                        </p:attrNameLst>
                                      </p:cBhvr>
                                      <p:tavLst>
                                        <p:tav tm="0">
                                          <p:val>
                                            <p:fltVal val="0"/>
                                          </p:val>
                                        </p:tav>
                                        <p:tav tm="100000">
                                          <p:val>
                                            <p:strVal val="#ppt_h"/>
                                          </p:val>
                                        </p:tav>
                                      </p:tavLst>
                                    </p:anim>
                                    <p:animEffect transition="in" filter="fade">
                                      <p:cBhvr>
                                        <p:cTn id="9" dur="500"/>
                                        <p:tgtEl>
                                          <p:spTgt spid="3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Effect transition="in" filter="fade">
                                      <p:cBhvr>
                                        <p:cTn id="14" dur="500"/>
                                        <p:tgtEl>
                                          <p:spTgt spid="1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par>
                                <p:cTn id="20" presetID="53" presetClass="entr" presetSubtype="16" fill="hold" nodeType="with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Effect transition="in" filter="fade">
                                      <p:cBhvr>
                                        <p:cTn id="29" dur="500"/>
                                        <p:tgtEl>
                                          <p:spTgt spid="2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 calcmode="lin" valueType="num">
                                      <p:cBhvr>
                                        <p:cTn id="32" dur="500" fill="hold"/>
                                        <p:tgtEl>
                                          <p:spTgt spid="27"/>
                                        </p:tgtEl>
                                        <p:attrNameLst>
                                          <p:attrName>ppt_w</p:attrName>
                                        </p:attrNameLst>
                                      </p:cBhvr>
                                      <p:tavLst>
                                        <p:tav tm="0">
                                          <p:val>
                                            <p:fltVal val="0"/>
                                          </p:val>
                                        </p:tav>
                                        <p:tav tm="100000">
                                          <p:val>
                                            <p:strVal val="#ppt_w"/>
                                          </p:val>
                                        </p:tav>
                                      </p:tavLst>
                                    </p:anim>
                                    <p:anim calcmode="lin" valueType="num">
                                      <p:cBhvr>
                                        <p:cTn id="33" dur="500" fill="hold"/>
                                        <p:tgtEl>
                                          <p:spTgt spid="27"/>
                                        </p:tgtEl>
                                        <p:attrNameLst>
                                          <p:attrName>ppt_h</p:attrName>
                                        </p:attrNameLst>
                                      </p:cBhvr>
                                      <p:tavLst>
                                        <p:tav tm="0">
                                          <p:val>
                                            <p:fltVal val="0"/>
                                          </p:val>
                                        </p:tav>
                                        <p:tav tm="100000">
                                          <p:val>
                                            <p:strVal val="#ppt_h"/>
                                          </p:val>
                                        </p:tav>
                                      </p:tavLst>
                                    </p:anim>
                                    <p:animEffect transition="in" filter="fade">
                                      <p:cBhvr>
                                        <p:cTn id="34" dur="500"/>
                                        <p:tgtEl>
                                          <p:spTgt spid="2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p:cTn id="37" dur="500" fill="hold"/>
                                        <p:tgtEl>
                                          <p:spTgt spid="31"/>
                                        </p:tgtEl>
                                        <p:attrNameLst>
                                          <p:attrName>ppt_w</p:attrName>
                                        </p:attrNameLst>
                                      </p:cBhvr>
                                      <p:tavLst>
                                        <p:tav tm="0">
                                          <p:val>
                                            <p:fltVal val="0"/>
                                          </p:val>
                                        </p:tav>
                                        <p:tav tm="100000">
                                          <p:val>
                                            <p:strVal val="#ppt_w"/>
                                          </p:val>
                                        </p:tav>
                                      </p:tavLst>
                                    </p:anim>
                                    <p:anim calcmode="lin" valueType="num">
                                      <p:cBhvr>
                                        <p:cTn id="38" dur="500" fill="hold"/>
                                        <p:tgtEl>
                                          <p:spTgt spid="31"/>
                                        </p:tgtEl>
                                        <p:attrNameLst>
                                          <p:attrName>ppt_h</p:attrName>
                                        </p:attrNameLst>
                                      </p:cBhvr>
                                      <p:tavLst>
                                        <p:tav tm="0">
                                          <p:val>
                                            <p:fltVal val="0"/>
                                          </p:val>
                                        </p:tav>
                                        <p:tav tm="100000">
                                          <p:val>
                                            <p:strVal val="#ppt_h"/>
                                          </p:val>
                                        </p:tav>
                                      </p:tavLst>
                                    </p:anim>
                                    <p:animEffect transition="in" filter="fade">
                                      <p:cBhvr>
                                        <p:cTn id="39" dur="500"/>
                                        <p:tgtEl>
                                          <p:spTgt spid="31"/>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wipe(left)">
                                      <p:cBhvr>
                                        <p:cTn id="42" dur="500"/>
                                        <p:tgtEl>
                                          <p:spTgt spid="24"/>
                                        </p:tgtEl>
                                      </p:cBhvr>
                                    </p:animEffect>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1000"/>
                                        <p:tgtEl>
                                          <p:spTgt spid="23"/>
                                        </p:tgtEl>
                                      </p:cBhvr>
                                    </p:animEffect>
                                    <p:anim calcmode="lin" valueType="num">
                                      <p:cBhvr>
                                        <p:cTn id="48" dur="1000" fill="hold"/>
                                        <p:tgtEl>
                                          <p:spTgt spid="23"/>
                                        </p:tgtEl>
                                        <p:attrNameLst>
                                          <p:attrName>ppt_x</p:attrName>
                                        </p:attrNameLst>
                                      </p:cBhvr>
                                      <p:tavLst>
                                        <p:tav tm="0">
                                          <p:val>
                                            <p:strVal val="#ppt_x"/>
                                          </p:val>
                                        </p:tav>
                                        <p:tav tm="100000">
                                          <p:val>
                                            <p:strVal val="#ppt_x"/>
                                          </p:val>
                                        </p:tav>
                                      </p:tavLst>
                                    </p:anim>
                                    <p:anim calcmode="lin" valueType="num">
                                      <p:cBhvr>
                                        <p:cTn id="49" dur="1000" fill="hold"/>
                                        <p:tgtEl>
                                          <p:spTgt spid="2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1000"/>
                                        <p:tgtEl>
                                          <p:spTgt spid="22"/>
                                        </p:tgtEl>
                                      </p:cBhvr>
                                    </p:animEffect>
                                    <p:anim calcmode="lin" valueType="num">
                                      <p:cBhvr>
                                        <p:cTn id="53" dur="1000" fill="hold"/>
                                        <p:tgtEl>
                                          <p:spTgt spid="22"/>
                                        </p:tgtEl>
                                        <p:attrNameLst>
                                          <p:attrName>ppt_x</p:attrName>
                                        </p:attrNameLst>
                                      </p:cBhvr>
                                      <p:tavLst>
                                        <p:tav tm="0">
                                          <p:val>
                                            <p:strVal val="#ppt_x"/>
                                          </p:val>
                                        </p:tav>
                                        <p:tav tm="100000">
                                          <p:val>
                                            <p:strVal val="#ppt_x"/>
                                          </p:val>
                                        </p:tav>
                                      </p:tavLst>
                                    </p:anim>
                                    <p:anim calcmode="lin" valueType="num">
                                      <p:cBhvr>
                                        <p:cTn id="5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22" grpId="0"/>
      <p:bldP spid="23" grpId="0"/>
      <p:bldP spid="24" grpId="0"/>
      <p:bldP spid="28" grpId="0"/>
      <p:bldP spid="27" grpId="0"/>
      <p:bldP spid="31"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4" name="组合 3"/>
          <p:cNvGrpSpPr/>
          <p:nvPr/>
        </p:nvGrpSpPr>
        <p:grpSpPr>
          <a:xfrm>
            <a:off x="7010699" y="1271727"/>
            <a:ext cx="4314546" cy="4314546"/>
            <a:chOff x="-2135225" y="2284375"/>
            <a:chExt cx="6846011" cy="6846011"/>
          </a:xfrm>
        </p:grpSpPr>
        <p:sp>
          <p:nvSpPr>
            <p:cNvPr id="5" name="矩形: 圆角 4"/>
            <p:cNvSpPr/>
            <p:nvPr/>
          </p:nvSpPr>
          <p:spPr>
            <a:xfrm rot="19372604">
              <a:off x="-1524000" y="2895600"/>
              <a:ext cx="5623560" cy="5623560"/>
            </a:xfrm>
            <a:prstGeom prst="roundRect">
              <a:avLst>
                <a:gd name="adj" fmla="val 772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35225" y="2284375"/>
              <a:ext cx="6846011" cy="6846011"/>
            </a:xfrm>
            <a:custGeom>
              <a:avLst/>
              <a:gdLst>
                <a:gd name="connsiteX0" fmla="*/ 4201860 w 7529681"/>
                <a:gd name="connsiteY0" fmla="*/ 630 h 7529681"/>
                <a:gd name="connsiteX1" fmla="*/ 4571937 w 7529681"/>
                <a:gd name="connsiteY1" fmla="*/ 172236 h 7529681"/>
                <a:gd name="connsiteX2" fmla="*/ 7441629 w 7529681"/>
                <a:gd name="connsiteY2" fmla="*/ 3963449 h 7529681"/>
                <a:gd name="connsiteX3" fmla="*/ 7357446 w 7529681"/>
                <a:gd name="connsiteY3" fmla="*/ 4571937 h 7529681"/>
                <a:gd name="connsiteX4" fmla="*/ 3566234 w 7529681"/>
                <a:gd name="connsiteY4" fmla="*/ 7441629 h 7529681"/>
                <a:gd name="connsiteX5" fmla="*/ 2957746 w 7529681"/>
                <a:gd name="connsiteY5" fmla="*/ 7357446 h 7529681"/>
                <a:gd name="connsiteX6" fmla="*/ 88054 w 7529681"/>
                <a:gd name="connsiteY6" fmla="*/ 3566234 h 7529681"/>
                <a:gd name="connsiteX7" fmla="*/ 172236 w 7529681"/>
                <a:gd name="connsiteY7" fmla="*/ 2957746 h 7529681"/>
                <a:gd name="connsiteX8" fmla="*/ 3963449 w 7529681"/>
                <a:gd name="connsiteY8" fmla="*/ 88054 h 7529681"/>
                <a:gd name="connsiteX9" fmla="*/ 4201860 w 7529681"/>
                <a:gd name="connsiteY9" fmla="*/ 630 h 75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29681" h="7529681">
                  <a:moveTo>
                    <a:pt x="4201860" y="630"/>
                  </a:moveTo>
                  <a:cubicBezTo>
                    <a:pt x="4341096" y="-6864"/>
                    <a:pt x="4481447" y="52689"/>
                    <a:pt x="4571937" y="172236"/>
                  </a:cubicBezTo>
                  <a:lnTo>
                    <a:pt x="7441629" y="3963449"/>
                  </a:lnTo>
                  <a:cubicBezTo>
                    <a:pt x="7586412" y="4154725"/>
                    <a:pt x="7548722" y="4427154"/>
                    <a:pt x="7357446" y="4571937"/>
                  </a:cubicBezTo>
                  <a:lnTo>
                    <a:pt x="3566234" y="7441629"/>
                  </a:lnTo>
                  <a:cubicBezTo>
                    <a:pt x="3374958" y="7586412"/>
                    <a:pt x="3102529" y="7548722"/>
                    <a:pt x="2957746" y="7357446"/>
                  </a:cubicBezTo>
                  <a:lnTo>
                    <a:pt x="88054" y="3566234"/>
                  </a:lnTo>
                  <a:cubicBezTo>
                    <a:pt x="-56729" y="3374958"/>
                    <a:pt x="-19040" y="3102529"/>
                    <a:pt x="172236" y="2957746"/>
                  </a:cubicBezTo>
                  <a:lnTo>
                    <a:pt x="3963449" y="88054"/>
                  </a:lnTo>
                  <a:cubicBezTo>
                    <a:pt x="4035177" y="33760"/>
                    <a:pt x="4118318" y="5126"/>
                    <a:pt x="4201860" y="630"/>
                  </a:cubicBezTo>
                  <a:close/>
                </a:path>
              </a:pathLst>
            </a:custGeom>
          </p:spPr>
        </p:pic>
        <p:sp>
          <p:nvSpPr>
            <p:cNvPr id="7" name="矩形: 圆角 6"/>
            <p:cNvSpPr/>
            <p:nvPr/>
          </p:nvSpPr>
          <p:spPr>
            <a:xfrm rot="19372604">
              <a:off x="-1104663" y="3314937"/>
              <a:ext cx="4784887" cy="4784887"/>
            </a:xfrm>
            <a:prstGeom prst="roundRect">
              <a:avLst>
                <a:gd name="adj" fmla="val 7724"/>
              </a:avLst>
            </a:prstGeom>
            <a:noFill/>
            <a:ln>
              <a:solidFill>
                <a:schemeClr val="bg1"/>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8" name="组合 7"/>
          <p:cNvGrpSpPr/>
          <p:nvPr/>
        </p:nvGrpSpPr>
        <p:grpSpPr>
          <a:xfrm>
            <a:off x="777840" y="2600182"/>
            <a:ext cx="5399368" cy="1226288"/>
            <a:chOff x="5706207" y="2894749"/>
            <a:chExt cx="5399368" cy="1226288"/>
          </a:xfrm>
        </p:grpSpPr>
        <p:cxnSp>
          <p:nvCxnSpPr>
            <p:cNvPr id="9" name="直接连接符 8"/>
            <p:cNvCxnSpPr/>
            <p:nvPr/>
          </p:nvCxnSpPr>
          <p:spPr>
            <a:xfrm>
              <a:off x="5726378" y="3027928"/>
              <a:ext cx="5359027" cy="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863370" y="2894749"/>
              <a:ext cx="5085042" cy="990600"/>
            </a:xfrm>
            <a:prstGeom prst="rect">
              <a:avLst/>
            </a:prstGeom>
            <a:noFill/>
          </p:spPr>
          <p:txBody>
            <a:bodyPr wrap="square" rtlCol="0">
              <a:normAutofit/>
            </a:bodyPr>
            <a:lstStyle/>
            <a:p>
              <a:pPr algn="dist"/>
              <a:r>
                <a:rPr kumimoji="1" lang="vi-VN" altLang="vi-VN" sz="5900">
                  <a:solidFill>
                    <a:schemeClr val="bg1"/>
                  </a:solidFill>
                  <a:latin typeface="Noto Sans"/>
                  <a:ea typeface="Noto Sans"/>
                  <a:cs typeface="+mn-ea"/>
                  <a:sym typeface="+mn-lt"/>
                </a:rPr>
                <a:t>Nhập tiêu đề</a:t>
              </a:r>
              <a:endParaRPr kumimoji="1" lang="vi-VN" altLang="vi-VN" sz="5900">
                <a:solidFill>
                  <a:schemeClr val="bg1"/>
                </a:solidFill>
                <a:latin typeface="Noto Sans"/>
                <a:ea typeface="Noto Sans"/>
                <a:cs typeface="+mn-ea"/>
                <a:sym typeface="+mn-lt"/>
              </a:endParaRPr>
            </a:p>
          </p:txBody>
        </p:sp>
        <p:cxnSp>
          <p:nvCxnSpPr>
            <p:cNvPr id="11" name="直接连接符 10"/>
            <p:cNvCxnSpPr/>
            <p:nvPr/>
          </p:nvCxnSpPr>
          <p:spPr>
            <a:xfrm>
              <a:off x="5706207" y="4121037"/>
              <a:ext cx="5399368" cy="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grpSp>
      <p:sp>
        <p:nvSpPr>
          <p:cNvPr id="12" name="矩形 11"/>
          <p:cNvSpPr/>
          <p:nvPr/>
        </p:nvSpPr>
        <p:spPr>
          <a:xfrm>
            <a:off x="1026424" y="4060680"/>
            <a:ext cx="4902199" cy="487762"/>
          </a:xfrm>
          <a:prstGeom prst="rect">
            <a:avLst/>
          </a:prstGeom>
        </p:spPr>
        <p:txBody>
          <a:bodyPr wrap="square" lIns="91448" tIns="45724" rIns="91448" bIns="45724">
            <a:normAutofit/>
          </a:bodyPr>
          <a:lstStyle/>
          <a:p>
            <a:pPr algn="ctr">
              <a:lnSpc>
                <a:spcPct val="120000"/>
              </a:lnSpc>
            </a:pPr>
            <a:r>
              <a:rPr lang="vi-VN" altLang="vi-VN" sz="1000">
                <a:solidFill>
                  <a:schemeClr val="bg1"/>
                </a:solidFill>
                <a:latin typeface="Noto Sans"/>
                <a:ea typeface="Noto Sans"/>
              </a:rPr>
              <a:t>Màu chủ đề giúp việc thay đổi PPT thuận tiện hơn. Màu chủ đề giúp</a:t>
            </a:r>
            <a:endParaRPr lang="vi-VN" altLang="vi-VN" sz="1000">
              <a:solidFill>
                <a:schemeClr val="bg1"/>
              </a:solidFill>
              <a:latin typeface="Noto Sans"/>
              <a:ea typeface="Noto Sans"/>
            </a:endParaRPr>
          </a:p>
          <a:p>
            <a:pPr algn="ctr">
              <a:lnSpc>
                <a:spcPct val="150000"/>
              </a:lnSpc>
            </a:pPr>
            <a:endParaRPr lang="en-US" altLang="zh-CN" sz="1000">
              <a:solidFill>
                <a:schemeClr val="bg1"/>
              </a:solidFill>
              <a:latin typeface="思源宋体 CN Light" panose="02020300000000000000" pitchFamily="18" charset="-122"/>
              <a:ea typeface="思源宋体 CN Light" panose="02020300000000000000" pitchFamily="18" charset="-122"/>
            </a:endParaRPr>
          </a:p>
        </p:txBody>
      </p:sp>
      <p:sp>
        <p:nvSpPr>
          <p:cNvPr id="13" name="文本框 12"/>
          <p:cNvSpPr txBox="1"/>
          <p:nvPr/>
        </p:nvSpPr>
        <p:spPr>
          <a:xfrm>
            <a:off x="1937983" y="1780626"/>
            <a:ext cx="3079083" cy="815797"/>
          </a:xfrm>
          <a:prstGeom prst="rect">
            <a:avLst/>
          </a:prstGeom>
          <a:noFill/>
        </p:spPr>
        <p:txBody>
          <a:bodyPr wrap="none" rtlCol="0">
            <a:normAutofit/>
          </a:bodyPr>
          <a:lstStyle/>
          <a:p>
            <a:pPr algn="ctr"/>
            <a:r>
              <a:rPr lang="vi-VN" altLang="vi-VN" sz="4700">
                <a:solidFill>
                  <a:schemeClr val="accent2"/>
                </a:solidFill>
                <a:latin typeface="Noto Sans"/>
                <a:ea typeface="Noto Sans"/>
              </a:rPr>
              <a:t>-PHẦN.03-</a:t>
            </a:r>
            <a:endParaRPr lang="zh-CN" altLang="en-US" sz="4800">
              <a:solidFill>
                <a:schemeClr val="accent2"/>
              </a:solidFill>
              <a:latin typeface="字魂143号-正酷超级黑" pitchFamily="2" charset="-122"/>
              <a:ea typeface="字魂143号-正酷超级黑" pitchFamily="2" charset="-122"/>
            </a:endParaRPr>
          </a:p>
        </p:txBody>
      </p:sp>
      <p:sp>
        <p:nvSpPr>
          <p:cNvPr id="14" name="矩形: 圆角 13"/>
          <p:cNvSpPr/>
          <p:nvPr/>
        </p:nvSpPr>
        <p:spPr>
          <a:xfrm rot="19667892">
            <a:off x="-1576490" y="4824193"/>
            <a:ext cx="2435180" cy="2435180"/>
          </a:xfrm>
          <a:prstGeom prst="roundRect">
            <a:avLst>
              <a:gd name="adj" fmla="val 772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5" name="组合 14"/>
          <p:cNvGrpSpPr/>
          <p:nvPr/>
        </p:nvGrpSpPr>
        <p:grpSpPr>
          <a:xfrm rot="16200000" flipH="1">
            <a:off x="653914" y="-107481"/>
            <a:ext cx="562178" cy="1545924"/>
            <a:chOff x="1724433" y="1612606"/>
            <a:chExt cx="241950" cy="665334"/>
          </a:xfrm>
          <a:solidFill>
            <a:schemeClr val="accent2"/>
          </a:solidFill>
        </p:grpSpPr>
        <p:grpSp>
          <p:nvGrpSpPr>
            <p:cNvPr id="16" name="组合 15"/>
            <p:cNvGrpSpPr/>
            <p:nvPr/>
          </p:nvGrpSpPr>
          <p:grpSpPr>
            <a:xfrm>
              <a:off x="1898681" y="1612606"/>
              <a:ext cx="67702" cy="665334"/>
              <a:chOff x="2041334" y="1597820"/>
              <a:chExt cx="67702" cy="665334"/>
            </a:xfrm>
            <a:grpFill/>
          </p:grpSpPr>
          <p:sp>
            <p:nvSpPr>
              <p:cNvPr id="23" name="椭圆 22"/>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4" name="椭圆 23"/>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5" name="椭圆 24"/>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6" name="椭圆 25"/>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7" name="椭圆 26"/>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17" name="组合 16"/>
            <p:cNvGrpSpPr/>
            <p:nvPr/>
          </p:nvGrpSpPr>
          <p:grpSpPr>
            <a:xfrm>
              <a:off x="1724433" y="1612606"/>
              <a:ext cx="67702" cy="665334"/>
              <a:chOff x="2041334" y="1597820"/>
              <a:chExt cx="67702" cy="665334"/>
            </a:xfrm>
            <a:grpFill/>
          </p:grpSpPr>
          <p:sp>
            <p:nvSpPr>
              <p:cNvPr id="18" name="椭圆 17"/>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9" name="椭圆 18"/>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0" name="椭圆 19"/>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1" name="椭圆 20"/>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2" name="椭圆 21"/>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sp>
        <p:nvSpPr>
          <p:cNvPr id="28" name="菱形 27"/>
          <p:cNvSpPr/>
          <p:nvPr/>
        </p:nvSpPr>
        <p:spPr>
          <a:xfrm>
            <a:off x="10757488" y="5681955"/>
            <a:ext cx="684096" cy="684096"/>
          </a:xfrm>
          <a:prstGeom prst="diamond">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菱形 28"/>
          <p:cNvSpPr/>
          <p:nvPr/>
        </p:nvSpPr>
        <p:spPr>
          <a:xfrm>
            <a:off x="10757488" y="5256511"/>
            <a:ext cx="742790" cy="742790"/>
          </a:xfrm>
          <a:prstGeom prst="diamond">
            <a:avLst/>
          </a:prstGeom>
          <a:solidFill>
            <a:srgbClr val="077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10328829" y="-1277139"/>
            <a:ext cx="2977723" cy="2223709"/>
            <a:chOff x="8779206" y="-1811618"/>
            <a:chExt cx="4161866" cy="3108005"/>
          </a:xfrm>
        </p:grpSpPr>
        <p:sp>
          <p:nvSpPr>
            <p:cNvPr id="31" name="矩形: 圆角 30"/>
            <p:cNvSpPr/>
            <p:nvPr/>
          </p:nvSpPr>
          <p:spPr>
            <a:xfrm rot="20100404">
              <a:off x="8779206" y="-1811618"/>
              <a:ext cx="2436604" cy="2436604"/>
            </a:xfrm>
            <a:prstGeom prst="roundRect">
              <a:avLst>
                <a:gd name="adj" fmla="val 7724"/>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矩形: 圆角 31"/>
            <p:cNvSpPr/>
            <p:nvPr/>
          </p:nvSpPr>
          <p:spPr>
            <a:xfrm rot="20100404">
              <a:off x="10504468" y="-1140217"/>
              <a:ext cx="2436604" cy="2436604"/>
            </a:xfrm>
            <a:prstGeom prst="roundRect">
              <a:avLst>
                <a:gd name="adj" fmla="val 7724"/>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randombar(horizontal)">
                                      <p:cBhvr>
                                        <p:cTn id="7" dur="500"/>
                                        <p:tgtEl>
                                          <p:spTgt spid="12"/>
                                        </p:tgtEl>
                                      </p:cBhvr>
                                    </p:animEffect>
                                  </p:childTnLst>
                                </p:cTn>
                              </p:par>
                              <p:par>
                                <p:cTn id="8" presetID="22" presetClass="entr" presetSubtype="4"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0750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660400" y="2102028"/>
            <a:ext cx="10728244" cy="3274427"/>
            <a:chOff x="660400" y="2102028"/>
            <a:chExt cx="10728244" cy="3274427"/>
          </a:xfrm>
        </p:grpSpPr>
        <p:sp>
          <p:nvSpPr>
            <p:cNvPr id="6" name="îṩľiďé"/>
            <p:cNvSpPr/>
            <p:nvPr/>
          </p:nvSpPr>
          <p:spPr bwMode="auto">
            <a:xfrm>
              <a:off x="8922866" y="2496310"/>
              <a:ext cx="2465778" cy="2284480"/>
            </a:xfrm>
            <a:custGeom>
              <a:avLst/>
              <a:gdLst>
                <a:gd name="connsiteX0" fmla="*/ 445285 w 605804"/>
                <a:gd name="connsiteY0" fmla="*/ 326174 h 561262"/>
                <a:gd name="connsiteX1" fmla="*/ 441943 w 605804"/>
                <a:gd name="connsiteY1" fmla="*/ 329512 h 561262"/>
                <a:gd name="connsiteX2" fmla="*/ 441943 w 605804"/>
                <a:gd name="connsiteY2" fmla="*/ 343787 h 561262"/>
                <a:gd name="connsiteX3" fmla="*/ 419754 w 605804"/>
                <a:gd name="connsiteY3" fmla="*/ 353799 h 561262"/>
                <a:gd name="connsiteX4" fmla="*/ 410470 w 605804"/>
                <a:gd name="connsiteY4" fmla="*/ 376603 h 561262"/>
                <a:gd name="connsiteX5" fmla="*/ 419290 w 605804"/>
                <a:gd name="connsiteY5" fmla="*/ 399778 h 561262"/>
                <a:gd name="connsiteX6" fmla="*/ 447420 w 605804"/>
                <a:gd name="connsiteY6" fmla="*/ 415352 h 561262"/>
                <a:gd name="connsiteX7" fmla="*/ 458375 w 605804"/>
                <a:gd name="connsiteY7" fmla="*/ 422397 h 561262"/>
                <a:gd name="connsiteX8" fmla="*/ 461532 w 605804"/>
                <a:gd name="connsiteY8" fmla="*/ 432409 h 561262"/>
                <a:gd name="connsiteX9" fmla="*/ 458561 w 605804"/>
                <a:gd name="connsiteY9" fmla="*/ 441493 h 561262"/>
                <a:gd name="connsiteX10" fmla="*/ 449648 w 605804"/>
                <a:gd name="connsiteY10" fmla="*/ 444923 h 561262"/>
                <a:gd name="connsiteX11" fmla="*/ 438136 w 605804"/>
                <a:gd name="connsiteY11" fmla="*/ 440474 h 561262"/>
                <a:gd name="connsiteX12" fmla="*/ 433773 w 605804"/>
                <a:gd name="connsiteY12" fmla="*/ 429350 h 561262"/>
                <a:gd name="connsiteX13" fmla="*/ 429966 w 605804"/>
                <a:gd name="connsiteY13" fmla="*/ 426012 h 561262"/>
                <a:gd name="connsiteX14" fmla="*/ 410377 w 605804"/>
                <a:gd name="connsiteY14" fmla="*/ 426383 h 561262"/>
                <a:gd name="connsiteX15" fmla="*/ 406571 w 605804"/>
                <a:gd name="connsiteY15" fmla="*/ 430369 h 561262"/>
                <a:gd name="connsiteX16" fmla="*/ 416690 w 605804"/>
                <a:gd name="connsiteY16" fmla="*/ 454471 h 561262"/>
                <a:gd name="connsiteX17" fmla="*/ 441943 w 605804"/>
                <a:gd name="connsiteY17" fmla="*/ 465317 h 561262"/>
                <a:gd name="connsiteX18" fmla="*/ 441943 w 605804"/>
                <a:gd name="connsiteY18" fmla="*/ 478666 h 561262"/>
                <a:gd name="connsiteX19" fmla="*/ 445285 w 605804"/>
                <a:gd name="connsiteY19" fmla="*/ 482003 h 561262"/>
                <a:gd name="connsiteX20" fmla="*/ 457261 w 605804"/>
                <a:gd name="connsiteY20" fmla="*/ 482003 h 561262"/>
                <a:gd name="connsiteX21" fmla="*/ 460603 w 605804"/>
                <a:gd name="connsiteY21" fmla="*/ 478666 h 561262"/>
                <a:gd name="connsiteX22" fmla="*/ 460603 w 605804"/>
                <a:gd name="connsiteY22" fmla="*/ 464854 h 561262"/>
                <a:gd name="connsiteX23" fmla="*/ 480471 w 605804"/>
                <a:gd name="connsiteY23" fmla="*/ 455213 h 561262"/>
                <a:gd name="connsiteX24" fmla="*/ 489477 w 605804"/>
                <a:gd name="connsiteY24" fmla="*/ 432316 h 561262"/>
                <a:gd name="connsiteX25" fmla="*/ 480564 w 605804"/>
                <a:gd name="connsiteY25" fmla="*/ 409326 h 561262"/>
                <a:gd name="connsiteX26" fmla="*/ 452619 w 605804"/>
                <a:gd name="connsiteY26" fmla="*/ 393104 h 561262"/>
                <a:gd name="connsiteX27" fmla="*/ 441479 w 605804"/>
                <a:gd name="connsiteY27" fmla="*/ 385966 h 561262"/>
                <a:gd name="connsiteX28" fmla="*/ 438229 w 605804"/>
                <a:gd name="connsiteY28" fmla="*/ 376789 h 561262"/>
                <a:gd name="connsiteX29" fmla="*/ 441107 w 605804"/>
                <a:gd name="connsiteY29" fmla="*/ 367704 h 561262"/>
                <a:gd name="connsiteX30" fmla="*/ 449741 w 605804"/>
                <a:gd name="connsiteY30" fmla="*/ 364089 h 561262"/>
                <a:gd name="connsiteX31" fmla="*/ 458932 w 605804"/>
                <a:gd name="connsiteY31" fmla="*/ 368446 h 561262"/>
                <a:gd name="connsiteX32" fmla="*/ 462275 w 605804"/>
                <a:gd name="connsiteY32" fmla="*/ 378272 h 561262"/>
                <a:gd name="connsiteX33" fmla="*/ 466081 w 605804"/>
                <a:gd name="connsiteY33" fmla="*/ 381609 h 561262"/>
                <a:gd name="connsiteX34" fmla="*/ 485763 w 605804"/>
                <a:gd name="connsiteY34" fmla="*/ 381424 h 561262"/>
                <a:gd name="connsiteX35" fmla="*/ 489569 w 605804"/>
                <a:gd name="connsiteY35" fmla="*/ 377438 h 561262"/>
                <a:gd name="connsiteX36" fmla="*/ 481307 w 605804"/>
                <a:gd name="connsiteY36" fmla="*/ 355931 h 561262"/>
                <a:gd name="connsiteX37" fmla="*/ 460603 w 605804"/>
                <a:gd name="connsiteY37" fmla="*/ 344344 h 561262"/>
                <a:gd name="connsiteX38" fmla="*/ 460603 w 605804"/>
                <a:gd name="connsiteY38" fmla="*/ 329512 h 561262"/>
                <a:gd name="connsiteX39" fmla="*/ 457261 w 605804"/>
                <a:gd name="connsiteY39" fmla="*/ 326174 h 561262"/>
                <a:gd name="connsiteX40" fmla="*/ 434887 w 605804"/>
                <a:gd name="connsiteY40" fmla="*/ 246823 h 561262"/>
                <a:gd name="connsiteX41" fmla="*/ 461718 w 605804"/>
                <a:gd name="connsiteY41" fmla="*/ 246823 h 561262"/>
                <a:gd name="connsiteX42" fmla="*/ 461718 w 605804"/>
                <a:gd name="connsiteY42" fmla="*/ 278063 h 561262"/>
                <a:gd name="connsiteX43" fmla="*/ 574517 w 605804"/>
                <a:gd name="connsiteY43" fmla="*/ 390694 h 561262"/>
                <a:gd name="connsiteX44" fmla="*/ 605804 w 605804"/>
                <a:gd name="connsiteY44" fmla="*/ 390694 h 561262"/>
                <a:gd name="connsiteX45" fmla="*/ 605804 w 605804"/>
                <a:gd name="connsiteY45" fmla="*/ 417391 h 561262"/>
                <a:gd name="connsiteX46" fmla="*/ 574517 w 605804"/>
                <a:gd name="connsiteY46" fmla="*/ 417391 h 561262"/>
                <a:gd name="connsiteX47" fmla="*/ 461718 w 605804"/>
                <a:gd name="connsiteY47" fmla="*/ 529929 h 561262"/>
                <a:gd name="connsiteX48" fmla="*/ 461718 w 605804"/>
                <a:gd name="connsiteY48" fmla="*/ 561262 h 561262"/>
                <a:gd name="connsiteX49" fmla="*/ 434887 w 605804"/>
                <a:gd name="connsiteY49" fmla="*/ 561262 h 561262"/>
                <a:gd name="connsiteX50" fmla="*/ 434887 w 605804"/>
                <a:gd name="connsiteY50" fmla="*/ 530115 h 561262"/>
                <a:gd name="connsiteX51" fmla="*/ 322087 w 605804"/>
                <a:gd name="connsiteY51" fmla="*/ 417484 h 561262"/>
                <a:gd name="connsiteX52" fmla="*/ 290800 w 605804"/>
                <a:gd name="connsiteY52" fmla="*/ 417484 h 561262"/>
                <a:gd name="connsiteX53" fmla="*/ 290800 w 605804"/>
                <a:gd name="connsiteY53" fmla="*/ 390694 h 561262"/>
                <a:gd name="connsiteX54" fmla="*/ 322087 w 605804"/>
                <a:gd name="connsiteY54" fmla="*/ 390694 h 561262"/>
                <a:gd name="connsiteX55" fmla="*/ 434887 w 605804"/>
                <a:gd name="connsiteY55" fmla="*/ 278063 h 561262"/>
                <a:gd name="connsiteX56" fmla="*/ 229238 w 605804"/>
                <a:gd name="connsiteY56" fmla="*/ 401 h 561262"/>
                <a:gd name="connsiteX57" fmla="*/ 284946 w 605804"/>
                <a:gd name="connsiteY57" fmla="*/ 12174 h 561262"/>
                <a:gd name="connsiteX58" fmla="*/ 312057 w 605804"/>
                <a:gd name="connsiteY58" fmla="*/ 37295 h 561262"/>
                <a:gd name="connsiteX59" fmla="*/ 341954 w 605804"/>
                <a:gd name="connsiteY59" fmla="*/ 131662 h 561262"/>
                <a:gd name="connsiteX60" fmla="*/ 339911 w 605804"/>
                <a:gd name="connsiteY60" fmla="*/ 140098 h 561262"/>
                <a:gd name="connsiteX61" fmla="*/ 347896 w 605804"/>
                <a:gd name="connsiteY61" fmla="*/ 179773 h 561262"/>
                <a:gd name="connsiteX62" fmla="*/ 328677 w 605804"/>
                <a:gd name="connsiteY62" fmla="*/ 213144 h 561262"/>
                <a:gd name="connsiteX63" fmla="*/ 315214 w 605804"/>
                <a:gd name="connsiteY63" fmla="*/ 249945 h 561262"/>
                <a:gd name="connsiteX64" fmla="*/ 315214 w 605804"/>
                <a:gd name="connsiteY64" fmla="*/ 295831 h 561262"/>
                <a:gd name="connsiteX65" fmla="*/ 317628 w 605804"/>
                <a:gd name="connsiteY65" fmla="*/ 299632 h 561262"/>
                <a:gd name="connsiteX66" fmla="*/ 334712 w 605804"/>
                <a:gd name="connsiteY66" fmla="*/ 308438 h 561262"/>
                <a:gd name="connsiteX67" fmla="*/ 303794 w 605804"/>
                <a:gd name="connsiteY67" fmla="*/ 368877 h 561262"/>
                <a:gd name="connsiteX68" fmla="*/ 290795 w 605804"/>
                <a:gd name="connsiteY68" fmla="*/ 368877 h 561262"/>
                <a:gd name="connsiteX69" fmla="*/ 268976 w 605804"/>
                <a:gd name="connsiteY69" fmla="*/ 390662 h 561262"/>
                <a:gd name="connsiteX70" fmla="*/ 268976 w 605804"/>
                <a:gd name="connsiteY70" fmla="*/ 417359 h 561262"/>
                <a:gd name="connsiteX71" fmla="*/ 290795 w 605804"/>
                <a:gd name="connsiteY71" fmla="*/ 439050 h 561262"/>
                <a:gd name="connsiteX72" fmla="*/ 303794 w 605804"/>
                <a:gd name="connsiteY72" fmla="*/ 439050 h 561262"/>
                <a:gd name="connsiteX73" fmla="*/ 328398 w 605804"/>
                <a:gd name="connsiteY73" fmla="*/ 491332 h 561262"/>
                <a:gd name="connsiteX74" fmla="*/ 267769 w 605804"/>
                <a:gd name="connsiteY74" fmla="*/ 491332 h 561262"/>
                <a:gd name="connsiteX75" fmla="*/ 205655 w 605804"/>
                <a:gd name="connsiteY75" fmla="*/ 491332 h 561262"/>
                <a:gd name="connsiteX76" fmla="*/ 0 w 605804"/>
                <a:gd name="connsiteY76" fmla="*/ 491332 h 561262"/>
                <a:gd name="connsiteX77" fmla="*/ 0 w 605804"/>
                <a:gd name="connsiteY77" fmla="*/ 424775 h 561262"/>
                <a:gd name="connsiteX78" fmla="*/ 16991 w 605804"/>
                <a:gd name="connsiteY78" fmla="*/ 388529 h 561262"/>
                <a:gd name="connsiteX79" fmla="*/ 155704 w 605804"/>
                <a:gd name="connsiteY79" fmla="*/ 299632 h 561262"/>
                <a:gd name="connsiteX80" fmla="*/ 157839 w 605804"/>
                <a:gd name="connsiteY80" fmla="*/ 295831 h 561262"/>
                <a:gd name="connsiteX81" fmla="*/ 157839 w 605804"/>
                <a:gd name="connsiteY81" fmla="*/ 249945 h 561262"/>
                <a:gd name="connsiteX82" fmla="*/ 144376 w 605804"/>
                <a:gd name="connsiteY82" fmla="*/ 213144 h 561262"/>
                <a:gd name="connsiteX83" fmla="*/ 125157 w 605804"/>
                <a:gd name="connsiteY83" fmla="*/ 179773 h 561262"/>
                <a:gd name="connsiteX84" fmla="*/ 132678 w 605804"/>
                <a:gd name="connsiteY84" fmla="*/ 140098 h 561262"/>
                <a:gd name="connsiteX85" fmla="*/ 130728 w 605804"/>
                <a:gd name="connsiteY85" fmla="*/ 131662 h 561262"/>
                <a:gd name="connsiteX86" fmla="*/ 130449 w 605804"/>
                <a:gd name="connsiteY86" fmla="*/ 85313 h 561262"/>
                <a:gd name="connsiteX87" fmla="*/ 157561 w 605804"/>
                <a:gd name="connsiteY87" fmla="*/ 37852 h 561262"/>
                <a:gd name="connsiteX88" fmla="*/ 182722 w 605804"/>
                <a:gd name="connsiteY88" fmla="*/ 17087 h 561262"/>
                <a:gd name="connsiteX89" fmla="*/ 207141 w 605804"/>
                <a:gd name="connsiteY89" fmla="*/ 4665 h 561262"/>
                <a:gd name="connsiteX90" fmla="*/ 229238 w 605804"/>
                <a:gd name="connsiteY90" fmla="*/ 401 h 561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605804" h="561262">
                  <a:moveTo>
                    <a:pt x="445285" y="326174"/>
                  </a:moveTo>
                  <a:cubicBezTo>
                    <a:pt x="443428" y="326174"/>
                    <a:pt x="441943" y="327658"/>
                    <a:pt x="441943" y="329512"/>
                  </a:cubicBezTo>
                  <a:lnTo>
                    <a:pt x="441943" y="343787"/>
                  </a:lnTo>
                  <a:cubicBezTo>
                    <a:pt x="432752" y="345085"/>
                    <a:pt x="425510" y="348422"/>
                    <a:pt x="419754" y="353799"/>
                  </a:cubicBezTo>
                  <a:cubicBezTo>
                    <a:pt x="413627" y="359732"/>
                    <a:pt x="410470" y="367333"/>
                    <a:pt x="410470" y="376603"/>
                  </a:cubicBezTo>
                  <a:cubicBezTo>
                    <a:pt x="410470" y="386800"/>
                    <a:pt x="413441" y="394494"/>
                    <a:pt x="419290" y="399778"/>
                  </a:cubicBezTo>
                  <a:cubicBezTo>
                    <a:pt x="425139" y="405155"/>
                    <a:pt x="434516" y="410346"/>
                    <a:pt x="447420" y="415352"/>
                  </a:cubicBezTo>
                  <a:cubicBezTo>
                    <a:pt x="452619" y="417762"/>
                    <a:pt x="456333" y="420080"/>
                    <a:pt x="458375" y="422397"/>
                  </a:cubicBezTo>
                  <a:cubicBezTo>
                    <a:pt x="460511" y="424807"/>
                    <a:pt x="461532" y="428145"/>
                    <a:pt x="461532" y="432409"/>
                  </a:cubicBezTo>
                  <a:cubicBezTo>
                    <a:pt x="461532" y="436117"/>
                    <a:pt x="460511" y="439083"/>
                    <a:pt x="458561" y="441493"/>
                  </a:cubicBezTo>
                  <a:cubicBezTo>
                    <a:pt x="456519" y="443811"/>
                    <a:pt x="453548" y="444923"/>
                    <a:pt x="449648" y="444923"/>
                  </a:cubicBezTo>
                  <a:cubicBezTo>
                    <a:pt x="444914" y="444923"/>
                    <a:pt x="441107" y="443440"/>
                    <a:pt x="438136" y="440474"/>
                  </a:cubicBezTo>
                  <a:cubicBezTo>
                    <a:pt x="435630" y="438156"/>
                    <a:pt x="434237" y="434263"/>
                    <a:pt x="433773" y="429350"/>
                  </a:cubicBezTo>
                  <a:cubicBezTo>
                    <a:pt x="433680" y="427403"/>
                    <a:pt x="431916" y="426012"/>
                    <a:pt x="429966" y="426012"/>
                  </a:cubicBezTo>
                  <a:lnTo>
                    <a:pt x="410377" y="426383"/>
                  </a:lnTo>
                  <a:cubicBezTo>
                    <a:pt x="408242" y="426383"/>
                    <a:pt x="406385" y="428237"/>
                    <a:pt x="406571" y="430369"/>
                  </a:cubicBezTo>
                  <a:cubicBezTo>
                    <a:pt x="407035" y="440752"/>
                    <a:pt x="410470" y="448724"/>
                    <a:pt x="416690" y="454471"/>
                  </a:cubicBezTo>
                  <a:cubicBezTo>
                    <a:pt x="423375" y="460497"/>
                    <a:pt x="431916" y="464112"/>
                    <a:pt x="441943" y="465317"/>
                  </a:cubicBezTo>
                  <a:lnTo>
                    <a:pt x="441943" y="478666"/>
                  </a:lnTo>
                  <a:cubicBezTo>
                    <a:pt x="441943" y="480520"/>
                    <a:pt x="443428" y="482003"/>
                    <a:pt x="445285" y="482003"/>
                  </a:cubicBezTo>
                  <a:lnTo>
                    <a:pt x="457261" y="482003"/>
                  </a:lnTo>
                  <a:cubicBezTo>
                    <a:pt x="459118" y="482003"/>
                    <a:pt x="460603" y="480520"/>
                    <a:pt x="460603" y="478666"/>
                  </a:cubicBezTo>
                  <a:lnTo>
                    <a:pt x="460603" y="464854"/>
                  </a:lnTo>
                  <a:cubicBezTo>
                    <a:pt x="468773" y="463371"/>
                    <a:pt x="475365" y="460126"/>
                    <a:pt x="480471" y="455213"/>
                  </a:cubicBezTo>
                  <a:cubicBezTo>
                    <a:pt x="486506" y="449466"/>
                    <a:pt x="489477" y="441864"/>
                    <a:pt x="489477" y="432316"/>
                  </a:cubicBezTo>
                  <a:cubicBezTo>
                    <a:pt x="489477" y="422397"/>
                    <a:pt x="486506" y="414610"/>
                    <a:pt x="480564" y="409326"/>
                  </a:cubicBezTo>
                  <a:cubicBezTo>
                    <a:pt x="474622" y="403857"/>
                    <a:pt x="465245" y="398573"/>
                    <a:pt x="452619" y="393104"/>
                  </a:cubicBezTo>
                  <a:cubicBezTo>
                    <a:pt x="447142" y="390694"/>
                    <a:pt x="443428" y="388283"/>
                    <a:pt x="441479" y="385966"/>
                  </a:cubicBezTo>
                  <a:cubicBezTo>
                    <a:pt x="439436" y="383648"/>
                    <a:pt x="438508" y="380682"/>
                    <a:pt x="438229" y="376789"/>
                  </a:cubicBezTo>
                  <a:cubicBezTo>
                    <a:pt x="438229" y="373081"/>
                    <a:pt x="439250" y="370022"/>
                    <a:pt x="441107" y="367704"/>
                  </a:cubicBezTo>
                  <a:cubicBezTo>
                    <a:pt x="442964" y="365294"/>
                    <a:pt x="445935" y="364089"/>
                    <a:pt x="449741" y="364089"/>
                  </a:cubicBezTo>
                  <a:cubicBezTo>
                    <a:pt x="453548" y="364089"/>
                    <a:pt x="456519" y="365479"/>
                    <a:pt x="458932" y="368446"/>
                  </a:cubicBezTo>
                  <a:cubicBezTo>
                    <a:pt x="460789" y="370763"/>
                    <a:pt x="461903" y="374008"/>
                    <a:pt x="462275" y="378272"/>
                  </a:cubicBezTo>
                  <a:cubicBezTo>
                    <a:pt x="462367" y="380311"/>
                    <a:pt x="464131" y="381609"/>
                    <a:pt x="466081" y="381609"/>
                  </a:cubicBezTo>
                  <a:lnTo>
                    <a:pt x="485763" y="381424"/>
                  </a:lnTo>
                  <a:cubicBezTo>
                    <a:pt x="487991" y="381424"/>
                    <a:pt x="489755" y="379570"/>
                    <a:pt x="489569" y="377438"/>
                  </a:cubicBezTo>
                  <a:cubicBezTo>
                    <a:pt x="489105" y="368909"/>
                    <a:pt x="486227" y="361771"/>
                    <a:pt x="481307" y="355931"/>
                  </a:cubicBezTo>
                  <a:cubicBezTo>
                    <a:pt x="476108" y="349906"/>
                    <a:pt x="469145" y="346012"/>
                    <a:pt x="460603" y="344344"/>
                  </a:cubicBezTo>
                  <a:lnTo>
                    <a:pt x="460603" y="329512"/>
                  </a:lnTo>
                  <a:cubicBezTo>
                    <a:pt x="460603" y="327658"/>
                    <a:pt x="459118" y="326174"/>
                    <a:pt x="457261" y="326174"/>
                  </a:cubicBezTo>
                  <a:close/>
                  <a:moveTo>
                    <a:pt x="434887" y="246823"/>
                  </a:moveTo>
                  <a:lnTo>
                    <a:pt x="461718" y="246823"/>
                  </a:lnTo>
                  <a:lnTo>
                    <a:pt x="461718" y="278063"/>
                  </a:lnTo>
                  <a:cubicBezTo>
                    <a:pt x="521042" y="284367"/>
                    <a:pt x="568204" y="331458"/>
                    <a:pt x="574517" y="390694"/>
                  </a:cubicBezTo>
                  <a:lnTo>
                    <a:pt x="605804" y="390694"/>
                  </a:lnTo>
                  <a:lnTo>
                    <a:pt x="605804" y="417391"/>
                  </a:lnTo>
                  <a:lnTo>
                    <a:pt x="574517" y="417391"/>
                  </a:lnTo>
                  <a:cubicBezTo>
                    <a:pt x="568204" y="476534"/>
                    <a:pt x="521042" y="523626"/>
                    <a:pt x="461718" y="529929"/>
                  </a:cubicBezTo>
                  <a:lnTo>
                    <a:pt x="461718" y="561262"/>
                  </a:lnTo>
                  <a:lnTo>
                    <a:pt x="434887" y="561262"/>
                  </a:lnTo>
                  <a:lnTo>
                    <a:pt x="434887" y="530115"/>
                  </a:lnTo>
                  <a:cubicBezTo>
                    <a:pt x="375563" y="523811"/>
                    <a:pt x="328400" y="476719"/>
                    <a:pt x="322087" y="417484"/>
                  </a:cubicBezTo>
                  <a:lnTo>
                    <a:pt x="290800" y="417484"/>
                  </a:lnTo>
                  <a:lnTo>
                    <a:pt x="290800" y="390694"/>
                  </a:lnTo>
                  <a:lnTo>
                    <a:pt x="322087" y="390694"/>
                  </a:lnTo>
                  <a:cubicBezTo>
                    <a:pt x="328400" y="331458"/>
                    <a:pt x="375563" y="284367"/>
                    <a:pt x="434887" y="278063"/>
                  </a:cubicBezTo>
                  <a:close/>
                  <a:moveTo>
                    <a:pt x="229238" y="401"/>
                  </a:moveTo>
                  <a:cubicBezTo>
                    <a:pt x="253564" y="-1638"/>
                    <a:pt x="271855" y="4387"/>
                    <a:pt x="284946" y="12174"/>
                  </a:cubicBezTo>
                  <a:cubicBezTo>
                    <a:pt x="304629" y="22927"/>
                    <a:pt x="312057" y="37295"/>
                    <a:pt x="312057" y="37295"/>
                  </a:cubicBezTo>
                  <a:cubicBezTo>
                    <a:pt x="312057" y="37295"/>
                    <a:pt x="357180" y="40447"/>
                    <a:pt x="341954" y="131662"/>
                  </a:cubicBezTo>
                  <a:cubicBezTo>
                    <a:pt x="341396" y="134443"/>
                    <a:pt x="340654" y="137224"/>
                    <a:pt x="339911" y="140098"/>
                  </a:cubicBezTo>
                  <a:cubicBezTo>
                    <a:pt x="348453" y="140098"/>
                    <a:pt x="357273" y="146772"/>
                    <a:pt x="347896" y="179773"/>
                  </a:cubicBezTo>
                  <a:cubicBezTo>
                    <a:pt x="340561" y="205450"/>
                    <a:pt x="333876" y="212773"/>
                    <a:pt x="328677" y="213144"/>
                  </a:cubicBezTo>
                  <a:cubicBezTo>
                    <a:pt x="326820" y="224917"/>
                    <a:pt x="322270" y="237709"/>
                    <a:pt x="315214" y="249945"/>
                  </a:cubicBezTo>
                  <a:lnTo>
                    <a:pt x="315214" y="295831"/>
                  </a:lnTo>
                  <a:cubicBezTo>
                    <a:pt x="315214" y="297407"/>
                    <a:pt x="316142" y="298890"/>
                    <a:pt x="317628" y="299632"/>
                  </a:cubicBezTo>
                  <a:cubicBezTo>
                    <a:pt x="320785" y="301115"/>
                    <a:pt x="326727" y="304267"/>
                    <a:pt x="334712" y="308438"/>
                  </a:cubicBezTo>
                  <a:cubicBezTo>
                    <a:pt x="320135" y="325773"/>
                    <a:pt x="309364" y="346259"/>
                    <a:pt x="303794" y="368877"/>
                  </a:cubicBezTo>
                  <a:lnTo>
                    <a:pt x="290795" y="368877"/>
                  </a:lnTo>
                  <a:cubicBezTo>
                    <a:pt x="278818" y="368877"/>
                    <a:pt x="268976" y="378611"/>
                    <a:pt x="268976" y="390662"/>
                  </a:cubicBezTo>
                  <a:lnTo>
                    <a:pt x="268976" y="417359"/>
                  </a:lnTo>
                  <a:cubicBezTo>
                    <a:pt x="268976" y="429317"/>
                    <a:pt x="278818" y="439050"/>
                    <a:pt x="290795" y="439050"/>
                  </a:cubicBezTo>
                  <a:lnTo>
                    <a:pt x="303794" y="439050"/>
                  </a:lnTo>
                  <a:cubicBezTo>
                    <a:pt x="308529" y="458239"/>
                    <a:pt x="317071" y="475944"/>
                    <a:pt x="328398" y="491332"/>
                  </a:cubicBezTo>
                  <a:lnTo>
                    <a:pt x="267769" y="491332"/>
                  </a:lnTo>
                  <a:lnTo>
                    <a:pt x="205655" y="491332"/>
                  </a:lnTo>
                  <a:lnTo>
                    <a:pt x="0" y="491332"/>
                  </a:lnTo>
                  <a:lnTo>
                    <a:pt x="0" y="424775"/>
                  </a:lnTo>
                  <a:cubicBezTo>
                    <a:pt x="0" y="410777"/>
                    <a:pt x="6221" y="397429"/>
                    <a:pt x="16991" y="388529"/>
                  </a:cubicBezTo>
                  <a:cubicBezTo>
                    <a:pt x="77341" y="338936"/>
                    <a:pt x="142519" y="306121"/>
                    <a:pt x="155704" y="299632"/>
                  </a:cubicBezTo>
                  <a:cubicBezTo>
                    <a:pt x="157189" y="299076"/>
                    <a:pt x="158211" y="297407"/>
                    <a:pt x="157839" y="295831"/>
                  </a:cubicBezTo>
                  <a:lnTo>
                    <a:pt x="157839" y="249945"/>
                  </a:lnTo>
                  <a:cubicBezTo>
                    <a:pt x="150690" y="237709"/>
                    <a:pt x="146233" y="224731"/>
                    <a:pt x="144376" y="213144"/>
                  </a:cubicBezTo>
                  <a:cubicBezTo>
                    <a:pt x="139270" y="212773"/>
                    <a:pt x="132492" y="205450"/>
                    <a:pt x="125157" y="179773"/>
                  </a:cubicBezTo>
                  <a:cubicBezTo>
                    <a:pt x="115965" y="147236"/>
                    <a:pt x="124322" y="140376"/>
                    <a:pt x="132678" y="140098"/>
                  </a:cubicBezTo>
                  <a:cubicBezTo>
                    <a:pt x="131935" y="137224"/>
                    <a:pt x="131192" y="134536"/>
                    <a:pt x="130728" y="131662"/>
                  </a:cubicBezTo>
                  <a:cubicBezTo>
                    <a:pt x="127478" y="115255"/>
                    <a:pt x="126643" y="100052"/>
                    <a:pt x="130449" y="85313"/>
                  </a:cubicBezTo>
                  <a:cubicBezTo>
                    <a:pt x="135092" y="65661"/>
                    <a:pt x="145676" y="49995"/>
                    <a:pt x="157561" y="37852"/>
                  </a:cubicBezTo>
                  <a:cubicBezTo>
                    <a:pt x="165174" y="29879"/>
                    <a:pt x="173716" y="22834"/>
                    <a:pt x="182722" y="17087"/>
                  </a:cubicBezTo>
                  <a:cubicBezTo>
                    <a:pt x="190150" y="12081"/>
                    <a:pt x="198227" y="7632"/>
                    <a:pt x="207141" y="4665"/>
                  </a:cubicBezTo>
                  <a:cubicBezTo>
                    <a:pt x="214011" y="2255"/>
                    <a:pt x="221439" y="772"/>
                    <a:pt x="229238" y="401"/>
                  </a:cubicBezTo>
                  <a:close/>
                </a:path>
              </a:pathLst>
            </a:custGeom>
            <a:solidFill>
              <a:schemeClr val="accent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a:solidFill>
                  <a:schemeClr val="tx1">
                    <a:lumMod val="75000"/>
                    <a:lumOff val="25000"/>
                  </a:schemeClr>
                </a:solidFill>
              </a:endParaRPr>
            </a:p>
          </p:txBody>
        </p:sp>
        <p:cxnSp>
          <p:nvCxnSpPr>
            <p:cNvPr id="7" name="直接连接符 6"/>
            <p:cNvCxnSpPr/>
            <p:nvPr/>
          </p:nvCxnSpPr>
          <p:spPr>
            <a:xfrm>
              <a:off x="673100" y="3673077"/>
              <a:ext cx="7891780" cy="0"/>
            </a:xfrm>
            <a:prstGeom prst="line">
              <a:avLst/>
            </a:prstGeom>
            <a:ln w="12700">
              <a:solidFill>
                <a:schemeClr val="bg1">
                  <a:lumMod val="6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nvGrpSpPr>
            <p:cNvPr id="8" name="ïṣḻíḍè"/>
            <p:cNvGrpSpPr/>
            <p:nvPr/>
          </p:nvGrpSpPr>
          <p:grpSpPr>
            <a:xfrm>
              <a:off x="660400" y="2817130"/>
              <a:ext cx="2272396" cy="2534343"/>
              <a:chOff x="1334404" y="2841915"/>
              <a:chExt cx="2272396" cy="2534343"/>
            </a:xfrm>
          </p:grpSpPr>
          <p:sp>
            <p:nvSpPr>
              <p:cNvPr id="20" name="íṧḷiḑé"/>
              <p:cNvSpPr/>
              <p:nvPr/>
            </p:nvSpPr>
            <p:spPr>
              <a:xfrm>
                <a:off x="2369703" y="3569762"/>
                <a:ext cx="201798" cy="201798"/>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a:solidFill>
                    <a:schemeClr val="tx1">
                      <a:lumMod val="75000"/>
                      <a:lumOff val="25000"/>
                    </a:schemeClr>
                  </a:solidFill>
                </a:endParaRPr>
              </a:p>
            </p:txBody>
          </p:sp>
          <p:grpSp>
            <p:nvGrpSpPr>
              <p:cNvPr id="21" name="îśḷídè"/>
              <p:cNvGrpSpPr/>
              <p:nvPr/>
            </p:nvGrpSpPr>
            <p:grpSpPr>
              <a:xfrm>
                <a:off x="1334404" y="4067497"/>
                <a:ext cx="2272396" cy="1308761"/>
                <a:chOff x="7904480" y="3920238"/>
                <a:chExt cx="2537460" cy="1308761"/>
              </a:xfrm>
            </p:grpSpPr>
            <p:sp>
              <p:nvSpPr>
                <p:cNvPr id="23" name="i$ļîḋê"/>
                <p:cNvSpPr txBox="1"/>
                <p:nvPr/>
              </p:nvSpPr>
              <p:spPr bwMode="auto">
                <a:xfrm>
                  <a:off x="7904480" y="3920238"/>
                  <a:ext cx="253746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vi-VN" altLang="vi-VN" b="1">
                      <a:solidFill>
                        <a:schemeClr val="tx1">
                          <a:lumMod val="75000"/>
                          <a:lumOff val="25000"/>
                        </a:schemeClr>
                      </a:solidFill>
                      <a:latin typeface="Noto Sans"/>
                      <a:ea typeface="Noto Sans"/>
                    </a:rPr>
                    <a:t>Nhập văn bản</a:t>
                  </a:r>
                  <a:endParaRPr lang="en-US" altLang="zh-CN" b="1">
                    <a:solidFill>
                      <a:schemeClr val="tx1">
                        <a:lumMod val="75000"/>
                        <a:lumOff val="25000"/>
                      </a:schemeClr>
                    </a:solidFill>
                  </a:endParaRPr>
                </a:p>
              </p:txBody>
            </p:sp>
            <p:sp>
              <p:nvSpPr>
                <p:cNvPr id="24" name="îṡḻîḑe"/>
                <p:cNvSpPr/>
                <p:nvPr/>
              </p:nvSpPr>
              <p:spPr bwMode="auto">
                <a:xfrm>
                  <a:off x="7904480" y="4362044"/>
                  <a:ext cx="2537460"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vi-VN" altLang="vi-VN" sz="1100">
                      <a:solidFill>
                        <a:schemeClr val="tx1">
                          <a:lumMod val="50000"/>
                          <a:lumOff val="50000"/>
                        </a:schemeClr>
                      </a:solidFill>
                      <a:latin typeface="Noto Sans"/>
                      <a:ea typeface="Noto Sans"/>
                      <a:cs typeface="+mn-ea"/>
                      <a:sym typeface="+mn-lt"/>
                    </a:rPr>
                    <a:t>Sau khi nội dung của bạn</a:t>
                  </a:r>
                  <a:endParaRPr lang="vi-VN" altLang="vi-VN" sz="1100">
                    <a:solidFill>
                      <a:schemeClr val="tx1">
                        <a:lumMod val="50000"/>
                        <a:lumOff val="50000"/>
                      </a:schemeClr>
                    </a:solidFill>
                    <a:latin typeface="Noto Sans"/>
                    <a:ea typeface="Noto Sans"/>
                    <a:cs typeface="+mn-ea"/>
                    <a:sym typeface="+mn-lt"/>
                  </a:endParaRPr>
                </a:p>
              </p:txBody>
            </p:sp>
          </p:grpSp>
          <p:sp>
            <p:nvSpPr>
              <p:cNvPr id="22" name="îṩḻiḍè"/>
              <p:cNvSpPr/>
              <p:nvPr/>
            </p:nvSpPr>
            <p:spPr bwMode="auto">
              <a:xfrm>
                <a:off x="2211070" y="2841915"/>
                <a:ext cx="519064" cy="419137"/>
              </a:xfrm>
              <a:custGeom>
                <a:avLst/>
                <a:gdLst>
                  <a:gd name="connsiteX0" fmla="*/ 499361 w 608838"/>
                  <a:gd name="connsiteY0" fmla="*/ 285654 h 491629"/>
                  <a:gd name="connsiteX1" fmla="*/ 499361 w 608838"/>
                  <a:gd name="connsiteY1" fmla="*/ 344437 h 491629"/>
                  <a:gd name="connsiteX2" fmla="*/ 558245 w 608838"/>
                  <a:gd name="connsiteY2" fmla="*/ 344437 h 491629"/>
                  <a:gd name="connsiteX3" fmla="*/ 558245 w 608838"/>
                  <a:gd name="connsiteY3" fmla="*/ 285654 h 491629"/>
                  <a:gd name="connsiteX4" fmla="*/ 50593 w 608838"/>
                  <a:gd name="connsiteY4" fmla="*/ 285654 h 491629"/>
                  <a:gd name="connsiteX5" fmla="*/ 50593 w 608838"/>
                  <a:gd name="connsiteY5" fmla="*/ 344437 h 491629"/>
                  <a:gd name="connsiteX6" fmla="*/ 109477 w 608838"/>
                  <a:gd name="connsiteY6" fmla="*/ 344437 h 491629"/>
                  <a:gd name="connsiteX7" fmla="*/ 109477 w 608838"/>
                  <a:gd name="connsiteY7" fmla="*/ 285654 h 491629"/>
                  <a:gd name="connsiteX8" fmla="*/ 324062 w 608838"/>
                  <a:gd name="connsiteY8" fmla="*/ 265425 h 491629"/>
                  <a:gd name="connsiteX9" fmla="*/ 324062 w 608838"/>
                  <a:gd name="connsiteY9" fmla="*/ 329947 h 491629"/>
                  <a:gd name="connsiteX10" fmla="*/ 388693 w 608838"/>
                  <a:gd name="connsiteY10" fmla="*/ 329947 h 491629"/>
                  <a:gd name="connsiteX11" fmla="*/ 388693 w 608838"/>
                  <a:gd name="connsiteY11" fmla="*/ 265425 h 491629"/>
                  <a:gd name="connsiteX12" fmla="*/ 220144 w 608838"/>
                  <a:gd name="connsiteY12" fmla="*/ 265425 h 491629"/>
                  <a:gd name="connsiteX13" fmla="*/ 220144 w 608838"/>
                  <a:gd name="connsiteY13" fmla="*/ 329947 h 491629"/>
                  <a:gd name="connsiteX14" fmla="*/ 284775 w 608838"/>
                  <a:gd name="connsiteY14" fmla="*/ 329947 h 491629"/>
                  <a:gd name="connsiteX15" fmla="*/ 284775 w 608838"/>
                  <a:gd name="connsiteY15" fmla="*/ 265425 h 491629"/>
                  <a:gd name="connsiteX16" fmla="*/ 499361 w 608838"/>
                  <a:gd name="connsiteY16" fmla="*/ 191225 h 491629"/>
                  <a:gd name="connsiteX17" fmla="*/ 499361 w 608838"/>
                  <a:gd name="connsiteY17" fmla="*/ 250008 h 491629"/>
                  <a:gd name="connsiteX18" fmla="*/ 558245 w 608838"/>
                  <a:gd name="connsiteY18" fmla="*/ 250008 h 491629"/>
                  <a:gd name="connsiteX19" fmla="*/ 558245 w 608838"/>
                  <a:gd name="connsiteY19" fmla="*/ 191225 h 491629"/>
                  <a:gd name="connsiteX20" fmla="*/ 50593 w 608838"/>
                  <a:gd name="connsiteY20" fmla="*/ 191225 h 491629"/>
                  <a:gd name="connsiteX21" fmla="*/ 50593 w 608838"/>
                  <a:gd name="connsiteY21" fmla="*/ 250008 h 491629"/>
                  <a:gd name="connsiteX22" fmla="*/ 109477 w 608838"/>
                  <a:gd name="connsiteY22" fmla="*/ 250008 h 491629"/>
                  <a:gd name="connsiteX23" fmla="*/ 109477 w 608838"/>
                  <a:gd name="connsiteY23" fmla="*/ 191225 h 491629"/>
                  <a:gd name="connsiteX24" fmla="*/ 324062 w 608838"/>
                  <a:gd name="connsiteY24" fmla="*/ 161682 h 491629"/>
                  <a:gd name="connsiteX25" fmla="*/ 324062 w 608838"/>
                  <a:gd name="connsiteY25" fmla="*/ 226204 h 491629"/>
                  <a:gd name="connsiteX26" fmla="*/ 388693 w 608838"/>
                  <a:gd name="connsiteY26" fmla="*/ 226204 h 491629"/>
                  <a:gd name="connsiteX27" fmla="*/ 388693 w 608838"/>
                  <a:gd name="connsiteY27" fmla="*/ 161682 h 491629"/>
                  <a:gd name="connsiteX28" fmla="*/ 220144 w 608838"/>
                  <a:gd name="connsiteY28" fmla="*/ 161682 h 491629"/>
                  <a:gd name="connsiteX29" fmla="*/ 220144 w 608838"/>
                  <a:gd name="connsiteY29" fmla="*/ 226204 h 491629"/>
                  <a:gd name="connsiteX30" fmla="*/ 284775 w 608838"/>
                  <a:gd name="connsiteY30" fmla="*/ 226204 h 491629"/>
                  <a:gd name="connsiteX31" fmla="*/ 284775 w 608838"/>
                  <a:gd name="connsiteY31" fmla="*/ 161682 h 491629"/>
                  <a:gd name="connsiteX32" fmla="*/ 499361 w 608838"/>
                  <a:gd name="connsiteY32" fmla="*/ 96797 h 491629"/>
                  <a:gd name="connsiteX33" fmla="*/ 499361 w 608838"/>
                  <a:gd name="connsiteY33" fmla="*/ 155579 h 491629"/>
                  <a:gd name="connsiteX34" fmla="*/ 558245 w 608838"/>
                  <a:gd name="connsiteY34" fmla="*/ 155579 h 491629"/>
                  <a:gd name="connsiteX35" fmla="*/ 558245 w 608838"/>
                  <a:gd name="connsiteY35" fmla="*/ 96797 h 491629"/>
                  <a:gd name="connsiteX36" fmla="*/ 50593 w 608838"/>
                  <a:gd name="connsiteY36" fmla="*/ 96797 h 491629"/>
                  <a:gd name="connsiteX37" fmla="*/ 50593 w 608838"/>
                  <a:gd name="connsiteY37" fmla="*/ 155579 h 491629"/>
                  <a:gd name="connsiteX38" fmla="*/ 109477 w 608838"/>
                  <a:gd name="connsiteY38" fmla="*/ 155579 h 491629"/>
                  <a:gd name="connsiteX39" fmla="*/ 109477 w 608838"/>
                  <a:gd name="connsiteY39" fmla="*/ 96797 h 491629"/>
                  <a:gd name="connsiteX40" fmla="*/ 324062 w 608838"/>
                  <a:gd name="connsiteY40" fmla="*/ 57938 h 491629"/>
                  <a:gd name="connsiteX41" fmla="*/ 324062 w 608838"/>
                  <a:gd name="connsiteY41" fmla="*/ 122461 h 491629"/>
                  <a:gd name="connsiteX42" fmla="*/ 388693 w 608838"/>
                  <a:gd name="connsiteY42" fmla="*/ 122461 h 491629"/>
                  <a:gd name="connsiteX43" fmla="*/ 388693 w 608838"/>
                  <a:gd name="connsiteY43" fmla="*/ 57938 h 491629"/>
                  <a:gd name="connsiteX44" fmla="*/ 220144 w 608838"/>
                  <a:gd name="connsiteY44" fmla="*/ 57938 h 491629"/>
                  <a:gd name="connsiteX45" fmla="*/ 220144 w 608838"/>
                  <a:gd name="connsiteY45" fmla="*/ 122461 h 491629"/>
                  <a:gd name="connsiteX46" fmla="*/ 284775 w 608838"/>
                  <a:gd name="connsiteY46" fmla="*/ 122461 h 491629"/>
                  <a:gd name="connsiteX47" fmla="*/ 284775 w 608838"/>
                  <a:gd name="connsiteY47" fmla="*/ 57938 h 491629"/>
                  <a:gd name="connsiteX48" fmla="*/ 469401 w 608838"/>
                  <a:gd name="connsiteY48" fmla="*/ 44033 h 491629"/>
                  <a:gd name="connsiteX49" fmla="*/ 608838 w 608838"/>
                  <a:gd name="connsiteY49" fmla="*/ 44033 h 491629"/>
                  <a:gd name="connsiteX50" fmla="*/ 608838 w 608838"/>
                  <a:gd name="connsiteY50" fmla="*/ 491629 h 491629"/>
                  <a:gd name="connsiteX51" fmla="*/ 510950 w 608838"/>
                  <a:gd name="connsiteY51" fmla="*/ 491629 h 491629"/>
                  <a:gd name="connsiteX52" fmla="*/ 510950 w 608838"/>
                  <a:gd name="connsiteY52" fmla="*/ 391651 h 491629"/>
                  <a:gd name="connsiteX53" fmla="*/ 469401 w 608838"/>
                  <a:gd name="connsiteY53" fmla="*/ 391651 h 491629"/>
                  <a:gd name="connsiteX54" fmla="*/ 0 w 608838"/>
                  <a:gd name="connsiteY54" fmla="*/ 44033 h 491629"/>
                  <a:gd name="connsiteX55" fmla="*/ 139437 w 608838"/>
                  <a:gd name="connsiteY55" fmla="*/ 44033 h 491629"/>
                  <a:gd name="connsiteX56" fmla="*/ 139437 w 608838"/>
                  <a:gd name="connsiteY56" fmla="*/ 391651 h 491629"/>
                  <a:gd name="connsiteX57" fmla="*/ 97889 w 608838"/>
                  <a:gd name="connsiteY57" fmla="*/ 391651 h 491629"/>
                  <a:gd name="connsiteX58" fmla="*/ 97889 w 608838"/>
                  <a:gd name="connsiteY58" fmla="*/ 491629 h 491629"/>
                  <a:gd name="connsiteX59" fmla="*/ 0 w 608838"/>
                  <a:gd name="connsiteY59" fmla="*/ 491629 h 491629"/>
                  <a:gd name="connsiteX60" fmla="*/ 164558 w 608838"/>
                  <a:gd name="connsiteY60" fmla="*/ 0 h 491629"/>
                  <a:gd name="connsiteX61" fmla="*/ 444279 w 608838"/>
                  <a:gd name="connsiteY61" fmla="*/ 0 h 491629"/>
                  <a:gd name="connsiteX62" fmla="*/ 444279 w 608838"/>
                  <a:gd name="connsiteY62" fmla="*/ 491629 h 491629"/>
                  <a:gd name="connsiteX63" fmla="*/ 336781 w 608838"/>
                  <a:gd name="connsiteY63" fmla="*/ 491629 h 491629"/>
                  <a:gd name="connsiteX64" fmla="*/ 336781 w 608838"/>
                  <a:gd name="connsiteY64" fmla="*/ 381866 h 491629"/>
                  <a:gd name="connsiteX65" fmla="*/ 272056 w 608838"/>
                  <a:gd name="connsiteY65" fmla="*/ 381866 h 491629"/>
                  <a:gd name="connsiteX66" fmla="*/ 272056 w 608838"/>
                  <a:gd name="connsiteY66" fmla="*/ 491629 h 491629"/>
                  <a:gd name="connsiteX67" fmla="*/ 164558 w 608838"/>
                  <a:gd name="connsiteY67" fmla="*/ 491629 h 49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08838" h="491629">
                    <a:moveTo>
                      <a:pt x="499361" y="285654"/>
                    </a:moveTo>
                    <a:lnTo>
                      <a:pt x="499361" y="344437"/>
                    </a:lnTo>
                    <a:lnTo>
                      <a:pt x="558245" y="344437"/>
                    </a:lnTo>
                    <a:lnTo>
                      <a:pt x="558245" y="285654"/>
                    </a:lnTo>
                    <a:close/>
                    <a:moveTo>
                      <a:pt x="50593" y="285654"/>
                    </a:moveTo>
                    <a:lnTo>
                      <a:pt x="50593" y="344437"/>
                    </a:lnTo>
                    <a:lnTo>
                      <a:pt x="109477" y="344437"/>
                    </a:lnTo>
                    <a:lnTo>
                      <a:pt x="109477" y="285654"/>
                    </a:lnTo>
                    <a:close/>
                    <a:moveTo>
                      <a:pt x="324062" y="265425"/>
                    </a:moveTo>
                    <a:lnTo>
                      <a:pt x="324062" y="329947"/>
                    </a:lnTo>
                    <a:lnTo>
                      <a:pt x="388693" y="329947"/>
                    </a:lnTo>
                    <a:lnTo>
                      <a:pt x="388693" y="265425"/>
                    </a:lnTo>
                    <a:close/>
                    <a:moveTo>
                      <a:pt x="220144" y="265425"/>
                    </a:moveTo>
                    <a:lnTo>
                      <a:pt x="220144" y="329947"/>
                    </a:lnTo>
                    <a:lnTo>
                      <a:pt x="284775" y="329947"/>
                    </a:lnTo>
                    <a:lnTo>
                      <a:pt x="284775" y="265425"/>
                    </a:lnTo>
                    <a:close/>
                    <a:moveTo>
                      <a:pt x="499361" y="191225"/>
                    </a:moveTo>
                    <a:lnTo>
                      <a:pt x="499361" y="250008"/>
                    </a:lnTo>
                    <a:lnTo>
                      <a:pt x="558245" y="250008"/>
                    </a:lnTo>
                    <a:lnTo>
                      <a:pt x="558245" y="191225"/>
                    </a:lnTo>
                    <a:close/>
                    <a:moveTo>
                      <a:pt x="50593" y="191225"/>
                    </a:moveTo>
                    <a:lnTo>
                      <a:pt x="50593" y="250008"/>
                    </a:lnTo>
                    <a:lnTo>
                      <a:pt x="109477" y="250008"/>
                    </a:lnTo>
                    <a:lnTo>
                      <a:pt x="109477" y="191225"/>
                    </a:lnTo>
                    <a:close/>
                    <a:moveTo>
                      <a:pt x="324062" y="161682"/>
                    </a:moveTo>
                    <a:lnTo>
                      <a:pt x="324062" y="226204"/>
                    </a:lnTo>
                    <a:lnTo>
                      <a:pt x="388693" y="226204"/>
                    </a:lnTo>
                    <a:lnTo>
                      <a:pt x="388693" y="161682"/>
                    </a:lnTo>
                    <a:close/>
                    <a:moveTo>
                      <a:pt x="220144" y="161682"/>
                    </a:moveTo>
                    <a:lnTo>
                      <a:pt x="220144" y="226204"/>
                    </a:lnTo>
                    <a:lnTo>
                      <a:pt x="284775" y="226204"/>
                    </a:lnTo>
                    <a:lnTo>
                      <a:pt x="284775" y="161682"/>
                    </a:lnTo>
                    <a:close/>
                    <a:moveTo>
                      <a:pt x="499361" y="96797"/>
                    </a:moveTo>
                    <a:lnTo>
                      <a:pt x="499361" y="155579"/>
                    </a:lnTo>
                    <a:lnTo>
                      <a:pt x="558245" y="155579"/>
                    </a:lnTo>
                    <a:lnTo>
                      <a:pt x="558245" y="96797"/>
                    </a:lnTo>
                    <a:close/>
                    <a:moveTo>
                      <a:pt x="50593" y="96797"/>
                    </a:moveTo>
                    <a:lnTo>
                      <a:pt x="50593" y="155579"/>
                    </a:lnTo>
                    <a:lnTo>
                      <a:pt x="109477" y="155579"/>
                    </a:lnTo>
                    <a:lnTo>
                      <a:pt x="109477" y="96797"/>
                    </a:lnTo>
                    <a:close/>
                    <a:moveTo>
                      <a:pt x="324062" y="57938"/>
                    </a:moveTo>
                    <a:lnTo>
                      <a:pt x="324062" y="122461"/>
                    </a:lnTo>
                    <a:lnTo>
                      <a:pt x="388693" y="122461"/>
                    </a:lnTo>
                    <a:lnTo>
                      <a:pt x="388693" y="57938"/>
                    </a:lnTo>
                    <a:close/>
                    <a:moveTo>
                      <a:pt x="220144" y="57938"/>
                    </a:moveTo>
                    <a:lnTo>
                      <a:pt x="220144" y="122461"/>
                    </a:lnTo>
                    <a:lnTo>
                      <a:pt x="284775" y="122461"/>
                    </a:lnTo>
                    <a:lnTo>
                      <a:pt x="284775" y="57938"/>
                    </a:lnTo>
                    <a:close/>
                    <a:moveTo>
                      <a:pt x="469401" y="44033"/>
                    </a:moveTo>
                    <a:lnTo>
                      <a:pt x="608838" y="44033"/>
                    </a:lnTo>
                    <a:lnTo>
                      <a:pt x="608838" y="491629"/>
                    </a:lnTo>
                    <a:lnTo>
                      <a:pt x="510950" y="491629"/>
                    </a:lnTo>
                    <a:lnTo>
                      <a:pt x="510950" y="391651"/>
                    </a:lnTo>
                    <a:lnTo>
                      <a:pt x="469401" y="391651"/>
                    </a:lnTo>
                    <a:close/>
                    <a:moveTo>
                      <a:pt x="0" y="44033"/>
                    </a:moveTo>
                    <a:lnTo>
                      <a:pt x="139437" y="44033"/>
                    </a:lnTo>
                    <a:lnTo>
                      <a:pt x="139437" y="391651"/>
                    </a:lnTo>
                    <a:lnTo>
                      <a:pt x="97889" y="391651"/>
                    </a:lnTo>
                    <a:lnTo>
                      <a:pt x="97889" y="491629"/>
                    </a:lnTo>
                    <a:lnTo>
                      <a:pt x="0" y="491629"/>
                    </a:lnTo>
                    <a:close/>
                    <a:moveTo>
                      <a:pt x="164558" y="0"/>
                    </a:moveTo>
                    <a:lnTo>
                      <a:pt x="444279" y="0"/>
                    </a:lnTo>
                    <a:lnTo>
                      <a:pt x="444279" y="491629"/>
                    </a:lnTo>
                    <a:lnTo>
                      <a:pt x="336781" y="491629"/>
                    </a:lnTo>
                    <a:lnTo>
                      <a:pt x="336781" y="381866"/>
                    </a:lnTo>
                    <a:lnTo>
                      <a:pt x="272056" y="381866"/>
                    </a:lnTo>
                    <a:lnTo>
                      <a:pt x="272056" y="491629"/>
                    </a:lnTo>
                    <a:lnTo>
                      <a:pt x="164558" y="491629"/>
                    </a:lnTo>
                    <a:close/>
                  </a:path>
                </a:pathLst>
              </a:custGeom>
              <a:solidFill>
                <a:schemeClr val="accent2"/>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a:solidFill>
                    <a:schemeClr val="tx1">
                      <a:lumMod val="75000"/>
                      <a:lumOff val="25000"/>
                    </a:schemeClr>
                  </a:solidFill>
                </a:endParaRPr>
              </a:p>
            </p:txBody>
          </p:sp>
        </p:grpSp>
        <p:sp>
          <p:nvSpPr>
            <p:cNvPr id="9" name="ïṩḻîḋe"/>
            <p:cNvSpPr/>
            <p:nvPr/>
          </p:nvSpPr>
          <p:spPr>
            <a:xfrm>
              <a:off x="4466060" y="3569762"/>
              <a:ext cx="201798" cy="201798"/>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en-US"/>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a:solidFill>
                  <a:schemeClr val="tx1">
                    <a:lumMod val="75000"/>
                    <a:lumOff val="25000"/>
                  </a:schemeClr>
                </a:solidFill>
              </a:endParaRPr>
            </a:p>
          </p:txBody>
        </p:sp>
        <p:grpSp>
          <p:nvGrpSpPr>
            <p:cNvPr id="10" name="íşḻïḍê"/>
            <p:cNvGrpSpPr/>
            <p:nvPr/>
          </p:nvGrpSpPr>
          <p:grpSpPr>
            <a:xfrm>
              <a:off x="3430761" y="2102028"/>
              <a:ext cx="2272396" cy="1308761"/>
              <a:chOff x="7904480" y="3920238"/>
              <a:chExt cx="2537460" cy="1308761"/>
            </a:xfrm>
          </p:grpSpPr>
          <p:sp>
            <p:nvSpPr>
              <p:cNvPr id="18" name="iṡľiḍè"/>
              <p:cNvSpPr txBox="1"/>
              <p:nvPr/>
            </p:nvSpPr>
            <p:spPr bwMode="auto">
              <a:xfrm>
                <a:off x="7904480" y="3920238"/>
                <a:ext cx="253746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vi-VN" altLang="vi-VN" b="1">
                    <a:solidFill>
                      <a:schemeClr val="tx1">
                        <a:lumMod val="75000"/>
                        <a:lumOff val="25000"/>
                      </a:schemeClr>
                    </a:solidFill>
                    <a:latin typeface="Noto Sans"/>
                    <a:ea typeface="Noto Sans"/>
                  </a:rPr>
                  <a:t>Nhập văn bản</a:t>
                </a:r>
                <a:endParaRPr lang="en-US" altLang="zh-CN" b="1">
                  <a:solidFill>
                    <a:schemeClr val="tx1">
                      <a:lumMod val="75000"/>
                      <a:lumOff val="25000"/>
                    </a:schemeClr>
                  </a:solidFill>
                </a:endParaRPr>
              </a:p>
            </p:txBody>
          </p:sp>
          <p:sp>
            <p:nvSpPr>
              <p:cNvPr id="19" name="isliḑé"/>
              <p:cNvSpPr/>
              <p:nvPr/>
            </p:nvSpPr>
            <p:spPr bwMode="auto">
              <a:xfrm>
                <a:off x="7904480" y="4362044"/>
                <a:ext cx="2537460"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vi-VN" altLang="vi-VN" sz="1100">
                    <a:solidFill>
                      <a:schemeClr val="tx1">
                        <a:lumMod val="50000"/>
                        <a:lumOff val="50000"/>
                      </a:schemeClr>
                    </a:solidFill>
                    <a:latin typeface="Noto Sans"/>
                    <a:ea typeface="Noto Sans"/>
                    <a:cs typeface="+mn-ea"/>
                    <a:sym typeface="+mn-lt"/>
                  </a:rPr>
                  <a:t>Sau khi nội dung của bạn</a:t>
                </a:r>
                <a:endParaRPr lang="vi-VN" altLang="vi-VN" sz="1100">
                  <a:solidFill>
                    <a:schemeClr val="tx1">
                      <a:lumMod val="50000"/>
                      <a:lumOff val="50000"/>
                    </a:schemeClr>
                  </a:solidFill>
                  <a:latin typeface="Noto Sans"/>
                  <a:ea typeface="Noto Sans"/>
                  <a:cs typeface="+mn-ea"/>
                  <a:sym typeface="+mn-lt"/>
                </a:endParaRPr>
              </a:p>
            </p:txBody>
          </p:sp>
        </p:grpSp>
        <p:sp>
          <p:nvSpPr>
            <p:cNvPr id="11" name="îsḻîḓé"/>
            <p:cNvSpPr/>
            <p:nvPr/>
          </p:nvSpPr>
          <p:spPr bwMode="auto">
            <a:xfrm>
              <a:off x="4312951" y="3930140"/>
              <a:ext cx="508016" cy="519064"/>
            </a:xfrm>
            <a:custGeom>
              <a:avLst/>
              <a:gdLst>
                <a:gd name="connsiteX0" fmla="*/ 232613 w 595120"/>
                <a:gd name="connsiteY0" fmla="*/ 116080 h 608062"/>
                <a:gd name="connsiteX1" fmla="*/ 257134 w 595120"/>
                <a:gd name="connsiteY1" fmla="*/ 116080 h 608062"/>
                <a:gd name="connsiteX2" fmla="*/ 287215 w 595120"/>
                <a:gd name="connsiteY2" fmla="*/ 195186 h 608062"/>
                <a:gd name="connsiteX3" fmla="*/ 280961 w 595120"/>
                <a:gd name="connsiteY3" fmla="*/ 161878 h 608062"/>
                <a:gd name="connsiteX4" fmla="*/ 282053 w 595120"/>
                <a:gd name="connsiteY4" fmla="*/ 155137 h 608062"/>
                <a:gd name="connsiteX5" fmla="*/ 291782 w 595120"/>
                <a:gd name="connsiteY5" fmla="*/ 137492 h 608062"/>
                <a:gd name="connsiteX6" fmla="*/ 282847 w 595120"/>
                <a:gd name="connsiteY6" fmla="*/ 121235 h 608062"/>
                <a:gd name="connsiteX7" fmla="*/ 282847 w 595120"/>
                <a:gd name="connsiteY7" fmla="*/ 117765 h 608062"/>
                <a:gd name="connsiteX8" fmla="*/ 285924 w 595120"/>
                <a:gd name="connsiteY8" fmla="*/ 116080 h 608062"/>
                <a:gd name="connsiteX9" fmla="*/ 309552 w 595120"/>
                <a:gd name="connsiteY9" fmla="*/ 116080 h 608062"/>
                <a:gd name="connsiteX10" fmla="*/ 312629 w 595120"/>
                <a:gd name="connsiteY10" fmla="*/ 117765 h 608062"/>
                <a:gd name="connsiteX11" fmla="*/ 312629 w 595120"/>
                <a:gd name="connsiteY11" fmla="*/ 121235 h 608062"/>
                <a:gd name="connsiteX12" fmla="*/ 304390 w 595120"/>
                <a:gd name="connsiteY12" fmla="*/ 137492 h 608062"/>
                <a:gd name="connsiteX13" fmla="*/ 314118 w 595120"/>
                <a:gd name="connsiteY13" fmla="*/ 155137 h 608062"/>
                <a:gd name="connsiteX14" fmla="*/ 315111 w 595120"/>
                <a:gd name="connsiteY14" fmla="*/ 161977 h 608062"/>
                <a:gd name="connsiteX15" fmla="*/ 308063 w 595120"/>
                <a:gd name="connsiteY15" fmla="*/ 195186 h 608062"/>
                <a:gd name="connsiteX16" fmla="*/ 338342 w 595120"/>
                <a:gd name="connsiteY16" fmla="*/ 116080 h 608062"/>
                <a:gd name="connsiteX17" fmla="*/ 362466 w 595120"/>
                <a:gd name="connsiteY17" fmla="*/ 116080 h 608062"/>
                <a:gd name="connsiteX18" fmla="*/ 419748 w 595120"/>
                <a:gd name="connsiteY18" fmla="*/ 172882 h 608062"/>
                <a:gd name="connsiteX19" fmla="*/ 420145 w 595120"/>
                <a:gd name="connsiteY19" fmla="*/ 262991 h 608062"/>
                <a:gd name="connsiteX20" fmla="*/ 420641 w 595120"/>
                <a:gd name="connsiteY20" fmla="*/ 350324 h 608062"/>
                <a:gd name="connsiteX21" fmla="*/ 396517 w 595120"/>
                <a:gd name="connsiteY21" fmla="*/ 374611 h 608062"/>
                <a:gd name="connsiteX22" fmla="*/ 396418 w 595120"/>
                <a:gd name="connsiteY22" fmla="*/ 374611 h 608062"/>
                <a:gd name="connsiteX23" fmla="*/ 372195 w 595120"/>
                <a:gd name="connsiteY23" fmla="*/ 350523 h 608062"/>
                <a:gd name="connsiteX24" fmla="*/ 371798 w 595120"/>
                <a:gd name="connsiteY24" fmla="*/ 262793 h 608062"/>
                <a:gd name="connsiteX25" fmla="*/ 371301 w 595120"/>
                <a:gd name="connsiteY25" fmla="*/ 173179 h 608062"/>
                <a:gd name="connsiteX26" fmla="*/ 366139 w 595120"/>
                <a:gd name="connsiteY26" fmla="*/ 168421 h 608062"/>
                <a:gd name="connsiteX27" fmla="*/ 361274 w 595120"/>
                <a:gd name="connsiteY27" fmla="*/ 173476 h 608062"/>
                <a:gd name="connsiteX28" fmla="*/ 361771 w 595120"/>
                <a:gd name="connsiteY28" fmla="*/ 579116 h 608062"/>
                <a:gd name="connsiteX29" fmla="*/ 332683 w 595120"/>
                <a:gd name="connsiteY29" fmla="*/ 608062 h 608062"/>
                <a:gd name="connsiteX30" fmla="*/ 303695 w 595120"/>
                <a:gd name="connsiteY30" fmla="*/ 579116 h 608062"/>
                <a:gd name="connsiteX31" fmla="*/ 303695 w 595120"/>
                <a:gd name="connsiteY31" fmla="*/ 353695 h 608062"/>
                <a:gd name="connsiteX32" fmla="*/ 297440 w 595120"/>
                <a:gd name="connsiteY32" fmla="*/ 347450 h 608062"/>
                <a:gd name="connsiteX33" fmla="*/ 291186 w 595120"/>
                <a:gd name="connsiteY33" fmla="*/ 353695 h 608062"/>
                <a:gd name="connsiteX34" fmla="*/ 291186 w 595120"/>
                <a:gd name="connsiteY34" fmla="*/ 579116 h 608062"/>
                <a:gd name="connsiteX35" fmla="*/ 262098 w 595120"/>
                <a:gd name="connsiteY35" fmla="*/ 608062 h 608062"/>
                <a:gd name="connsiteX36" fmla="*/ 233110 w 595120"/>
                <a:gd name="connsiteY36" fmla="*/ 579116 h 608062"/>
                <a:gd name="connsiteX37" fmla="*/ 233110 w 595120"/>
                <a:gd name="connsiteY37" fmla="*/ 172386 h 608062"/>
                <a:gd name="connsiteX38" fmla="*/ 228940 w 595120"/>
                <a:gd name="connsiteY38" fmla="*/ 167727 h 608062"/>
                <a:gd name="connsiteX39" fmla="*/ 223976 w 595120"/>
                <a:gd name="connsiteY39" fmla="*/ 171395 h 608062"/>
                <a:gd name="connsiteX40" fmla="*/ 223381 w 595120"/>
                <a:gd name="connsiteY40" fmla="*/ 260017 h 608062"/>
                <a:gd name="connsiteX41" fmla="*/ 222884 w 595120"/>
                <a:gd name="connsiteY41" fmla="*/ 350523 h 608062"/>
                <a:gd name="connsiteX42" fmla="*/ 198661 w 595120"/>
                <a:gd name="connsiteY42" fmla="*/ 374611 h 608062"/>
                <a:gd name="connsiteX43" fmla="*/ 198562 w 595120"/>
                <a:gd name="connsiteY43" fmla="*/ 374611 h 608062"/>
                <a:gd name="connsiteX44" fmla="*/ 174537 w 595120"/>
                <a:gd name="connsiteY44" fmla="*/ 350324 h 608062"/>
                <a:gd name="connsiteX45" fmla="*/ 174934 w 595120"/>
                <a:gd name="connsiteY45" fmla="*/ 260711 h 608062"/>
                <a:gd name="connsiteX46" fmla="*/ 175431 w 595120"/>
                <a:gd name="connsiteY46" fmla="*/ 172882 h 608062"/>
                <a:gd name="connsiteX47" fmla="*/ 232613 w 595120"/>
                <a:gd name="connsiteY47" fmla="*/ 116080 h 608062"/>
                <a:gd name="connsiteX48" fmla="*/ 54022 w 595120"/>
                <a:gd name="connsiteY48" fmla="*/ 107683 h 608062"/>
                <a:gd name="connsiteX49" fmla="*/ 180436 w 595120"/>
                <a:gd name="connsiteY49" fmla="*/ 108080 h 608062"/>
                <a:gd name="connsiteX50" fmla="*/ 148957 w 595120"/>
                <a:gd name="connsiteY50" fmla="*/ 172807 h 608062"/>
                <a:gd name="connsiteX51" fmla="*/ 148063 w 595120"/>
                <a:gd name="connsiteY51" fmla="*/ 350236 h 608062"/>
                <a:gd name="connsiteX52" fmla="*/ 173783 w 595120"/>
                <a:gd name="connsiteY52" fmla="*/ 394444 h 608062"/>
                <a:gd name="connsiteX53" fmla="*/ 173783 w 595120"/>
                <a:gd name="connsiteY53" fmla="*/ 537379 h 608062"/>
                <a:gd name="connsiteX54" fmla="*/ 146871 w 595120"/>
                <a:gd name="connsiteY54" fmla="*/ 564241 h 608062"/>
                <a:gd name="connsiteX55" fmla="*/ 119960 w 595120"/>
                <a:gd name="connsiteY55" fmla="*/ 537379 h 608062"/>
                <a:gd name="connsiteX56" fmla="*/ 119960 w 595120"/>
                <a:gd name="connsiteY56" fmla="*/ 328231 h 608062"/>
                <a:gd name="connsiteX57" fmla="*/ 114101 w 595120"/>
                <a:gd name="connsiteY57" fmla="*/ 322482 h 608062"/>
                <a:gd name="connsiteX58" fmla="*/ 108341 w 595120"/>
                <a:gd name="connsiteY58" fmla="*/ 328231 h 608062"/>
                <a:gd name="connsiteX59" fmla="*/ 108341 w 595120"/>
                <a:gd name="connsiteY59" fmla="*/ 537379 h 608062"/>
                <a:gd name="connsiteX60" fmla="*/ 81330 w 595120"/>
                <a:gd name="connsiteY60" fmla="*/ 564241 h 608062"/>
                <a:gd name="connsiteX61" fmla="*/ 54419 w 595120"/>
                <a:gd name="connsiteY61" fmla="*/ 537379 h 608062"/>
                <a:gd name="connsiteX62" fmla="*/ 54419 w 595120"/>
                <a:gd name="connsiteY62" fmla="*/ 160714 h 608062"/>
                <a:gd name="connsiteX63" fmla="*/ 50149 w 595120"/>
                <a:gd name="connsiteY63" fmla="*/ 156352 h 608062"/>
                <a:gd name="connsiteX64" fmla="*/ 45779 w 595120"/>
                <a:gd name="connsiteY64" fmla="*/ 160714 h 608062"/>
                <a:gd name="connsiteX65" fmla="*/ 44886 w 595120"/>
                <a:gd name="connsiteY65" fmla="*/ 325356 h 608062"/>
                <a:gd name="connsiteX66" fmla="*/ 22443 w 595120"/>
                <a:gd name="connsiteY66" fmla="*/ 347659 h 608062"/>
                <a:gd name="connsiteX67" fmla="*/ 22343 w 595120"/>
                <a:gd name="connsiteY67" fmla="*/ 347659 h 608062"/>
                <a:gd name="connsiteX68" fmla="*/ 0 w 595120"/>
                <a:gd name="connsiteY68" fmla="*/ 325059 h 608062"/>
                <a:gd name="connsiteX69" fmla="*/ 894 w 595120"/>
                <a:gd name="connsiteY69" fmla="*/ 160516 h 608062"/>
                <a:gd name="connsiteX70" fmla="*/ 54022 w 595120"/>
                <a:gd name="connsiteY70" fmla="*/ 107683 h 608062"/>
                <a:gd name="connsiteX71" fmla="*/ 520495 w 595120"/>
                <a:gd name="connsiteY71" fmla="*/ 107634 h 608062"/>
                <a:gd name="connsiteX72" fmla="*/ 541197 w 595120"/>
                <a:gd name="connsiteY72" fmla="*/ 107641 h 608062"/>
                <a:gd name="connsiteX73" fmla="*/ 594325 w 595120"/>
                <a:gd name="connsiteY73" fmla="*/ 160478 h 608062"/>
                <a:gd name="connsiteX74" fmla="*/ 595120 w 595120"/>
                <a:gd name="connsiteY74" fmla="*/ 325037 h 608062"/>
                <a:gd name="connsiteX75" fmla="*/ 572776 w 595120"/>
                <a:gd name="connsiteY75" fmla="*/ 347639 h 608062"/>
                <a:gd name="connsiteX76" fmla="*/ 572677 w 595120"/>
                <a:gd name="connsiteY76" fmla="*/ 347639 h 608062"/>
                <a:gd name="connsiteX77" fmla="*/ 550234 w 595120"/>
                <a:gd name="connsiteY77" fmla="*/ 325334 h 608062"/>
                <a:gd name="connsiteX78" fmla="*/ 549340 w 595120"/>
                <a:gd name="connsiteY78" fmla="*/ 160677 h 608062"/>
                <a:gd name="connsiteX79" fmla="*/ 549340 w 595120"/>
                <a:gd name="connsiteY79" fmla="*/ 160578 h 608062"/>
                <a:gd name="connsiteX80" fmla="*/ 544673 w 595120"/>
                <a:gd name="connsiteY80" fmla="*/ 155918 h 608062"/>
                <a:gd name="connsiteX81" fmla="*/ 540006 w 595120"/>
                <a:gd name="connsiteY81" fmla="*/ 160578 h 608062"/>
                <a:gd name="connsiteX82" fmla="*/ 540502 w 595120"/>
                <a:gd name="connsiteY82" fmla="*/ 537377 h 608062"/>
                <a:gd name="connsiteX83" fmla="*/ 513492 w 595120"/>
                <a:gd name="connsiteY83" fmla="*/ 564241 h 608062"/>
                <a:gd name="connsiteX84" fmla="*/ 486580 w 595120"/>
                <a:gd name="connsiteY84" fmla="*/ 537377 h 608062"/>
                <a:gd name="connsiteX85" fmla="*/ 486580 w 595120"/>
                <a:gd name="connsiteY85" fmla="*/ 328209 h 608062"/>
                <a:gd name="connsiteX86" fmla="*/ 480820 w 595120"/>
                <a:gd name="connsiteY86" fmla="*/ 322459 h 608062"/>
                <a:gd name="connsiteX87" fmla="*/ 474961 w 595120"/>
                <a:gd name="connsiteY87" fmla="*/ 328209 h 608062"/>
                <a:gd name="connsiteX88" fmla="*/ 474961 w 595120"/>
                <a:gd name="connsiteY88" fmla="*/ 537377 h 608062"/>
                <a:gd name="connsiteX89" fmla="*/ 448050 w 595120"/>
                <a:gd name="connsiteY89" fmla="*/ 564241 h 608062"/>
                <a:gd name="connsiteX90" fmla="*/ 421138 w 595120"/>
                <a:gd name="connsiteY90" fmla="*/ 537377 h 608062"/>
                <a:gd name="connsiteX91" fmla="*/ 421138 w 595120"/>
                <a:gd name="connsiteY91" fmla="*/ 394627 h 608062"/>
                <a:gd name="connsiteX92" fmla="*/ 447057 w 595120"/>
                <a:gd name="connsiteY92" fmla="*/ 350216 h 608062"/>
                <a:gd name="connsiteX93" fmla="*/ 446163 w 595120"/>
                <a:gd name="connsiteY93" fmla="*/ 172771 h 608062"/>
                <a:gd name="connsiteX94" fmla="*/ 414783 w 595120"/>
                <a:gd name="connsiteY94" fmla="*/ 108038 h 608062"/>
                <a:gd name="connsiteX95" fmla="*/ 520495 w 595120"/>
                <a:gd name="connsiteY95" fmla="*/ 107634 h 608062"/>
                <a:gd name="connsiteX96" fmla="*/ 481094 w 595120"/>
                <a:gd name="connsiteY96" fmla="*/ 0 h 608062"/>
                <a:gd name="connsiteX97" fmla="*/ 527547 w 595120"/>
                <a:gd name="connsiteY97" fmla="*/ 46482 h 608062"/>
                <a:gd name="connsiteX98" fmla="*/ 511864 w 595120"/>
                <a:gd name="connsiteY98" fmla="*/ 81269 h 608062"/>
                <a:gd name="connsiteX99" fmla="*/ 481094 w 595120"/>
                <a:gd name="connsiteY99" fmla="*/ 92864 h 608062"/>
                <a:gd name="connsiteX100" fmla="*/ 450324 w 595120"/>
                <a:gd name="connsiteY100" fmla="*/ 81269 h 608062"/>
                <a:gd name="connsiteX101" fmla="*/ 434542 w 595120"/>
                <a:gd name="connsiteY101" fmla="*/ 46482 h 608062"/>
                <a:gd name="connsiteX102" fmla="*/ 481094 w 595120"/>
                <a:gd name="connsiteY102" fmla="*/ 0 h 608062"/>
                <a:gd name="connsiteX103" fmla="*/ 297750 w 595120"/>
                <a:gd name="connsiteY103" fmla="*/ 0 h 608062"/>
                <a:gd name="connsiteX104" fmla="*/ 301424 w 595120"/>
                <a:gd name="connsiteY104" fmla="*/ 99 h 608062"/>
                <a:gd name="connsiteX105" fmla="*/ 305097 w 595120"/>
                <a:gd name="connsiteY105" fmla="*/ 496 h 608062"/>
                <a:gd name="connsiteX106" fmla="*/ 308473 w 595120"/>
                <a:gd name="connsiteY106" fmla="*/ 1190 h 608062"/>
                <a:gd name="connsiteX107" fmla="*/ 310458 w 595120"/>
                <a:gd name="connsiteY107" fmla="*/ 1586 h 608062"/>
                <a:gd name="connsiteX108" fmla="*/ 316415 w 595120"/>
                <a:gd name="connsiteY108" fmla="*/ 3569 h 608062"/>
                <a:gd name="connsiteX109" fmla="*/ 347887 w 595120"/>
                <a:gd name="connsiteY109" fmla="*/ 50066 h 608062"/>
                <a:gd name="connsiteX110" fmla="*/ 329917 w 595120"/>
                <a:gd name="connsiteY110" fmla="*/ 88434 h 608062"/>
                <a:gd name="connsiteX111" fmla="*/ 328428 w 595120"/>
                <a:gd name="connsiteY111" fmla="*/ 89623 h 608062"/>
                <a:gd name="connsiteX112" fmla="*/ 297750 w 595120"/>
                <a:gd name="connsiteY112" fmla="*/ 100132 h 608062"/>
                <a:gd name="connsiteX113" fmla="*/ 267073 w 595120"/>
                <a:gd name="connsiteY113" fmla="*/ 89623 h 608062"/>
                <a:gd name="connsiteX114" fmla="*/ 264095 w 595120"/>
                <a:gd name="connsiteY114" fmla="*/ 87145 h 608062"/>
                <a:gd name="connsiteX115" fmla="*/ 262307 w 595120"/>
                <a:gd name="connsiteY115" fmla="*/ 85459 h 608062"/>
                <a:gd name="connsiteX116" fmla="*/ 257641 w 595120"/>
                <a:gd name="connsiteY116" fmla="*/ 80007 h 608062"/>
                <a:gd name="connsiteX117" fmla="*/ 256251 w 595120"/>
                <a:gd name="connsiteY117" fmla="*/ 78024 h 608062"/>
                <a:gd name="connsiteX118" fmla="*/ 253670 w 595120"/>
                <a:gd name="connsiteY118" fmla="*/ 73959 h 608062"/>
                <a:gd name="connsiteX119" fmla="*/ 251585 w 595120"/>
                <a:gd name="connsiteY119" fmla="*/ 69498 h 608062"/>
                <a:gd name="connsiteX120" fmla="*/ 249202 w 595120"/>
                <a:gd name="connsiteY120" fmla="*/ 62558 h 608062"/>
                <a:gd name="connsiteX121" fmla="*/ 247614 w 595120"/>
                <a:gd name="connsiteY121" fmla="*/ 50066 h 608062"/>
                <a:gd name="connsiteX122" fmla="*/ 269753 w 595120"/>
                <a:gd name="connsiteY122" fmla="*/ 8526 h 608062"/>
                <a:gd name="connsiteX123" fmla="*/ 273923 w 595120"/>
                <a:gd name="connsiteY123" fmla="*/ 6048 h 608062"/>
                <a:gd name="connsiteX124" fmla="*/ 278292 w 595120"/>
                <a:gd name="connsiteY124" fmla="*/ 3966 h 608062"/>
                <a:gd name="connsiteX125" fmla="*/ 280575 w 595120"/>
                <a:gd name="connsiteY125" fmla="*/ 3074 h 608062"/>
                <a:gd name="connsiteX126" fmla="*/ 285241 w 595120"/>
                <a:gd name="connsiteY126" fmla="*/ 1586 h 608062"/>
                <a:gd name="connsiteX127" fmla="*/ 287624 w 595120"/>
                <a:gd name="connsiteY127" fmla="*/ 992 h 608062"/>
                <a:gd name="connsiteX128" fmla="*/ 292687 w 595120"/>
                <a:gd name="connsiteY128" fmla="*/ 298 h 608062"/>
                <a:gd name="connsiteX129" fmla="*/ 297750 w 595120"/>
                <a:gd name="connsiteY129" fmla="*/ 0 h 608062"/>
                <a:gd name="connsiteX130" fmla="*/ 114407 w 595120"/>
                <a:gd name="connsiteY130" fmla="*/ 0 h 608062"/>
                <a:gd name="connsiteX131" fmla="*/ 160959 w 595120"/>
                <a:gd name="connsiteY131" fmla="*/ 46482 h 608062"/>
                <a:gd name="connsiteX132" fmla="*/ 160661 w 595120"/>
                <a:gd name="connsiteY132" fmla="*/ 51536 h 608062"/>
                <a:gd name="connsiteX133" fmla="*/ 159867 w 595120"/>
                <a:gd name="connsiteY133" fmla="*/ 56492 h 608062"/>
                <a:gd name="connsiteX134" fmla="*/ 159272 w 595120"/>
                <a:gd name="connsiteY134" fmla="*/ 58969 h 608062"/>
                <a:gd name="connsiteX135" fmla="*/ 145177 w 595120"/>
                <a:gd name="connsiteY135" fmla="*/ 81269 h 608062"/>
                <a:gd name="connsiteX136" fmla="*/ 114407 w 595120"/>
                <a:gd name="connsiteY136" fmla="*/ 92864 h 608062"/>
                <a:gd name="connsiteX137" fmla="*/ 83637 w 595120"/>
                <a:gd name="connsiteY137" fmla="*/ 81269 h 608062"/>
                <a:gd name="connsiteX138" fmla="*/ 81949 w 595120"/>
                <a:gd name="connsiteY138" fmla="*/ 79584 h 608062"/>
                <a:gd name="connsiteX139" fmla="*/ 69641 w 595120"/>
                <a:gd name="connsiteY139" fmla="*/ 58969 h 608062"/>
                <a:gd name="connsiteX140" fmla="*/ 69046 w 595120"/>
                <a:gd name="connsiteY140" fmla="*/ 56492 h 608062"/>
                <a:gd name="connsiteX141" fmla="*/ 68252 w 595120"/>
                <a:gd name="connsiteY141" fmla="*/ 51536 h 608062"/>
                <a:gd name="connsiteX142" fmla="*/ 67954 w 595120"/>
                <a:gd name="connsiteY142" fmla="*/ 46482 h 608062"/>
                <a:gd name="connsiteX143" fmla="*/ 114407 w 595120"/>
                <a:gd name="connsiteY143" fmla="*/ 0 h 608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595120" h="608062">
                  <a:moveTo>
                    <a:pt x="232613" y="116080"/>
                  </a:moveTo>
                  <a:lnTo>
                    <a:pt x="257134" y="116080"/>
                  </a:lnTo>
                  <a:cubicBezTo>
                    <a:pt x="260113" y="123713"/>
                    <a:pt x="283839" y="186760"/>
                    <a:pt x="287215" y="195186"/>
                  </a:cubicBezTo>
                  <a:lnTo>
                    <a:pt x="280961" y="161878"/>
                  </a:lnTo>
                  <a:cubicBezTo>
                    <a:pt x="280563" y="159598"/>
                    <a:pt x="280961" y="157219"/>
                    <a:pt x="282053" y="155137"/>
                  </a:cubicBezTo>
                  <a:lnTo>
                    <a:pt x="291782" y="137492"/>
                  </a:lnTo>
                  <a:lnTo>
                    <a:pt x="282847" y="121235"/>
                  </a:lnTo>
                  <a:cubicBezTo>
                    <a:pt x="282251" y="120145"/>
                    <a:pt x="282251" y="118856"/>
                    <a:pt x="282847" y="117765"/>
                  </a:cubicBezTo>
                  <a:cubicBezTo>
                    <a:pt x="283542" y="116675"/>
                    <a:pt x="284634" y="116080"/>
                    <a:pt x="285924" y="116080"/>
                  </a:cubicBezTo>
                  <a:lnTo>
                    <a:pt x="309552" y="116080"/>
                  </a:lnTo>
                  <a:cubicBezTo>
                    <a:pt x="310842" y="116080"/>
                    <a:pt x="312034" y="116675"/>
                    <a:pt x="312629" y="117765"/>
                  </a:cubicBezTo>
                  <a:cubicBezTo>
                    <a:pt x="313225" y="118856"/>
                    <a:pt x="313324" y="120145"/>
                    <a:pt x="312629" y="121235"/>
                  </a:cubicBezTo>
                  <a:lnTo>
                    <a:pt x="304390" y="137492"/>
                  </a:lnTo>
                  <a:lnTo>
                    <a:pt x="314118" y="155137"/>
                  </a:lnTo>
                  <a:cubicBezTo>
                    <a:pt x="315211" y="157219"/>
                    <a:pt x="315608" y="159598"/>
                    <a:pt x="315111" y="161977"/>
                  </a:cubicBezTo>
                  <a:lnTo>
                    <a:pt x="308063" y="195186"/>
                  </a:lnTo>
                  <a:cubicBezTo>
                    <a:pt x="311537" y="186165"/>
                    <a:pt x="335363" y="123912"/>
                    <a:pt x="338342" y="116080"/>
                  </a:cubicBezTo>
                  <a:lnTo>
                    <a:pt x="362466" y="116080"/>
                  </a:lnTo>
                  <a:cubicBezTo>
                    <a:pt x="393837" y="116080"/>
                    <a:pt x="419549" y="141557"/>
                    <a:pt x="419748" y="172882"/>
                  </a:cubicBezTo>
                  <a:lnTo>
                    <a:pt x="420145" y="262991"/>
                  </a:lnTo>
                  <a:lnTo>
                    <a:pt x="420641" y="350324"/>
                  </a:lnTo>
                  <a:cubicBezTo>
                    <a:pt x="420641" y="363707"/>
                    <a:pt x="409919" y="374512"/>
                    <a:pt x="396517" y="374611"/>
                  </a:cubicBezTo>
                  <a:lnTo>
                    <a:pt x="396418" y="374611"/>
                  </a:lnTo>
                  <a:cubicBezTo>
                    <a:pt x="383115" y="374611"/>
                    <a:pt x="372294" y="363905"/>
                    <a:pt x="372195" y="350523"/>
                  </a:cubicBezTo>
                  <a:lnTo>
                    <a:pt x="371798" y="262793"/>
                  </a:lnTo>
                  <a:lnTo>
                    <a:pt x="371301" y="173179"/>
                  </a:lnTo>
                  <a:cubicBezTo>
                    <a:pt x="371202" y="170403"/>
                    <a:pt x="368819" y="168322"/>
                    <a:pt x="366139" y="168421"/>
                  </a:cubicBezTo>
                  <a:cubicBezTo>
                    <a:pt x="363359" y="168520"/>
                    <a:pt x="361274" y="170800"/>
                    <a:pt x="361274" y="173476"/>
                  </a:cubicBezTo>
                  <a:cubicBezTo>
                    <a:pt x="361374" y="211939"/>
                    <a:pt x="361771" y="368663"/>
                    <a:pt x="361771" y="579116"/>
                  </a:cubicBezTo>
                  <a:cubicBezTo>
                    <a:pt x="361771" y="595076"/>
                    <a:pt x="348766" y="608062"/>
                    <a:pt x="332683" y="608062"/>
                  </a:cubicBezTo>
                  <a:cubicBezTo>
                    <a:pt x="316600" y="608062"/>
                    <a:pt x="303695" y="595076"/>
                    <a:pt x="303695" y="579116"/>
                  </a:cubicBezTo>
                  <a:lnTo>
                    <a:pt x="303695" y="353695"/>
                  </a:lnTo>
                  <a:cubicBezTo>
                    <a:pt x="303695" y="350324"/>
                    <a:pt x="300915" y="347450"/>
                    <a:pt x="297440" y="347450"/>
                  </a:cubicBezTo>
                  <a:cubicBezTo>
                    <a:pt x="293966" y="347450"/>
                    <a:pt x="291186" y="350324"/>
                    <a:pt x="291186" y="353695"/>
                  </a:cubicBezTo>
                  <a:lnTo>
                    <a:pt x="291186" y="579116"/>
                  </a:lnTo>
                  <a:cubicBezTo>
                    <a:pt x="291186" y="595076"/>
                    <a:pt x="278181" y="608062"/>
                    <a:pt x="262098" y="608062"/>
                  </a:cubicBezTo>
                  <a:cubicBezTo>
                    <a:pt x="246115" y="608062"/>
                    <a:pt x="233110" y="595076"/>
                    <a:pt x="233110" y="579116"/>
                  </a:cubicBezTo>
                  <a:lnTo>
                    <a:pt x="233110" y="172386"/>
                  </a:lnTo>
                  <a:cubicBezTo>
                    <a:pt x="233110" y="170007"/>
                    <a:pt x="231323" y="168024"/>
                    <a:pt x="228940" y="167727"/>
                  </a:cubicBezTo>
                  <a:cubicBezTo>
                    <a:pt x="226657" y="167529"/>
                    <a:pt x="224473" y="169115"/>
                    <a:pt x="223976" y="171395"/>
                  </a:cubicBezTo>
                  <a:cubicBezTo>
                    <a:pt x="223679" y="172683"/>
                    <a:pt x="223778" y="166934"/>
                    <a:pt x="223381" y="260017"/>
                  </a:cubicBezTo>
                  <a:lnTo>
                    <a:pt x="222884" y="350523"/>
                  </a:lnTo>
                  <a:cubicBezTo>
                    <a:pt x="222785" y="363905"/>
                    <a:pt x="211964" y="374611"/>
                    <a:pt x="198661" y="374611"/>
                  </a:cubicBezTo>
                  <a:lnTo>
                    <a:pt x="198562" y="374611"/>
                  </a:lnTo>
                  <a:cubicBezTo>
                    <a:pt x="185259" y="374512"/>
                    <a:pt x="174438" y="363707"/>
                    <a:pt x="174537" y="350324"/>
                  </a:cubicBezTo>
                  <a:lnTo>
                    <a:pt x="174934" y="260711"/>
                  </a:lnTo>
                  <a:lnTo>
                    <a:pt x="175431" y="172882"/>
                  </a:lnTo>
                  <a:cubicBezTo>
                    <a:pt x="175530" y="141656"/>
                    <a:pt x="201143" y="116080"/>
                    <a:pt x="232613" y="116080"/>
                  </a:cubicBezTo>
                  <a:close/>
                  <a:moveTo>
                    <a:pt x="54022" y="107683"/>
                  </a:moveTo>
                  <a:cubicBezTo>
                    <a:pt x="54022" y="107683"/>
                    <a:pt x="178450" y="107881"/>
                    <a:pt x="180436" y="108080"/>
                  </a:cubicBezTo>
                  <a:cubicBezTo>
                    <a:pt x="161370" y="123345"/>
                    <a:pt x="149056" y="146638"/>
                    <a:pt x="148957" y="172807"/>
                  </a:cubicBezTo>
                  <a:lnTo>
                    <a:pt x="148063" y="350236"/>
                  </a:lnTo>
                  <a:cubicBezTo>
                    <a:pt x="147963" y="369168"/>
                    <a:pt x="158390" y="385722"/>
                    <a:pt x="173783" y="394444"/>
                  </a:cubicBezTo>
                  <a:lnTo>
                    <a:pt x="173783" y="537379"/>
                  </a:lnTo>
                  <a:cubicBezTo>
                    <a:pt x="173783" y="552247"/>
                    <a:pt x="161767" y="564241"/>
                    <a:pt x="146871" y="564241"/>
                  </a:cubicBezTo>
                  <a:cubicBezTo>
                    <a:pt x="131975" y="564241"/>
                    <a:pt x="119960" y="552247"/>
                    <a:pt x="119960" y="537379"/>
                  </a:cubicBezTo>
                  <a:lnTo>
                    <a:pt x="119960" y="328231"/>
                  </a:lnTo>
                  <a:cubicBezTo>
                    <a:pt x="119960" y="325059"/>
                    <a:pt x="117378" y="322482"/>
                    <a:pt x="114101" y="322482"/>
                  </a:cubicBezTo>
                  <a:cubicBezTo>
                    <a:pt x="110923" y="322482"/>
                    <a:pt x="108341" y="325059"/>
                    <a:pt x="108341" y="328231"/>
                  </a:cubicBezTo>
                  <a:lnTo>
                    <a:pt x="108341" y="537379"/>
                  </a:lnTo>
                  <a:cubicBezTo>
                    <a:pt x="108341" y="552247"/>
                    <a:pt x="96226" y="564241"/>
                    <a:pt x="81330" y="564241"/>
                  </a:cubicBezTo>
                  <a:cubicBezTo>
                    <a:pt x="66534" y="564241"/>
                    <a:pt x="54419" y="552247"/>
                    <a:pt x="54419" y="537379"/>
                  </a:cubicBezTo>
                  <a:lnTo>
                    <a:pt x="54419" y="160714"/>
                  </a:lnTo>
                  <a:cubicBezTo>
                    <a:pt x="54419" y="158335"/>
                    <a:pt x="52532" y="156451"/>
                    <a:pt x="50149" y="156352"/>
                  </a:cubicBezTo>
                  <a:cubicBezTo>
                    <a:pt x="47765" y="156352"/>
                    <a:pt x="45779" y="158335"/>
                    <a:pt x="45779" y="160714"/>
                  </a:cubicBezTo>
                  <a:lnTo>
                    <a:pt x="44886" y="325356"/>
                  </a:lnTo>
                  <a:cubicBezTo>
                    <a:pt x="44886" y="337647"/>
                    <a:pt x="34856" y="347659"/>
                    <a:pt x="22443" y="347659"/>
                  </a:cubicBezTo>
                  <a:lnTo>
                    <a:pt x="22343" y="347659"/>
                  </a:lnTo>
                  <a:cubicBezTo>
                    <a:pt x="9930" y="347560"/>
                    <a:pt x="0" y="337449"/>
                    <a:pt x="0" y="325059"/>
                  </a:cubicBezTo>
                  <a:lnTo>
                    <a:pt x="894" y="160516"/>
                  </a:lnTo>
                  <a:cubicBezTo>
                    <a:pt x="993" y="131374"/>
                    <a:pt x="24826" y="107683"/>
                    <a:pt x="54022" y="107683"/>
                  </a:cubicBezTo>
                  <a:close/>
                  <a:moveTo>
                    <a:pt x="520495" y="107634"/>
                  </a:moveTo>
                  <a:cubicBezTo>
                    <a:pt x="532204" y="107635"/>
                    <a:pt x="540303" y="107641"/>
                    <a:pt x="541197" y="107641"/>
                  </a:cubicBezTo>
                  <a:cubicBezTo>
                    <a:pt x="570294" y="107641"/>
                    <a:pt x="594127" y="131334"/>
                    <a:pt x="594325" y="160478"/>
                  </a:cubicBezTo>
                  <a:lnTo>
                    <a:pt x="595120" y="325037"/>
                  </a:lnTo>
                  <a:cubicBezTo>
                    <a:pt x="595219" y="337428"/>
                    <a:pt x="585189" y="347540"/>
                    <a:pt x="572776" y="347639"/>
                  </a:cubicBezTo>
                  <a:lnTo>
                    <a:pt x="572677" y="347639"/>
                  </a:lnTo>
                  <a:cubicBezTo>
                    <a:pt x="560264" y="347639"/>
                    <a:pt x="550234" y="337627"/>
                    <a:pt x="550234" y="325334"/>
                  </a:cubicBezTo>
                  <a:lnTo>
                    <a:pt x="549340" y="160677"/>
                  </a:lnTo>
                  <a:lnTo>
                    <a:pt x="549340" y="160578"/>
                  </a:lnTo>
                  <a:cubicBezTo>
                    <a:pt x="549340" y="158000"/>
                    <a:pt x="547255" y="155918"/>
                    <a:pt x="544673" y="155918"/>
                  </a:cubicBezTo>
                  <a:cubicBezTo>
                    <a:pt x="542091" y="155918"/>
                    <a:pt x="540006" y="158000"/>
                    <a:pt x="540006" y="160578"/>
                  </a:cubicBezTo>
                  <a:cubicBezTo>
                    <a:pt x="540006" y="385408"/>
                    <a:pt x="540502" y="181693"/>
                    <a:pt x="540502" y="537377"/>
                  </a:cubicBezTo>
                  <a:cubicBezTo>
                    <a:pt x="540502" y="552246"/>
                    <a:pt x="528387" y="564241"/>
                    <a:pt x="513492" y="564241"/>
                  </a:cubicBezTo>
                  <a:cubicBezTo>
                    <a:pt x="498695" y="564241"/>
                    <a:pt x="486580" y="552246"/>
                    <a:pt x="486580" y="537377"/>
                  </a:cubicBezTo>
                  <a:lnTo>
                    <a:pt x="486580" y="328209"/>
                  </a:lnTo>
                  <a:cubicBezTo>
                    <a:pt x="486580" y="325037"/>
                    <a:pt x="483998" y="322459"/>
                    <a:pt x="480820" y="322459"/>
                  </a:cubicBezTo>
                  <a:cubicBezTo>
                    <a:pt x="477543" y="322459"/>
                    <a:pt x="474961" y="325037"/>
                    <a:pt x="474961" y="328209"/>
                  </a:cubicBezTo>
                  <a:lnTo>
                    <a:pt x="474961" y="537377"/>
                  </a:lnTo>
                  <a:cubicBezTo>
                    <a:pt x="474961" y="552246"/>
                    <a:pt x="462946" y="564241"/>
                    <a:pt x="448050" y="564241"/>
                  </a:cubicBezTo>
                  <a:cubicBezTo>
                    <a:pt x="433154" y="564241"/>
                    <a:pt x="421138" y="552246"/>
                    <a:pt x="421138" y="537377"/>
                  </a:cubicBezTo>
                  <a:lnTo>
                    <a:pt x="421138" y="394627"/>
                  </a:lnTo>
                  <a:cubicBezTo>
                    <a:pt x="436630" y="385904"/>
                    <a:pt x="447156" y="369250"/>
                    <a:pt x="447057" y="350216"/>
                  </a:cubicBezTo>
                  <a:lnTo>
                    <a:pt x="446163" y="172771"/>
                  </a:lnTo>
                  <a:cubicBezTo>
                    <a:pt x="446064" y="146600"/>
                    <a:pt x="433750" y="123304"/>
                    <a:pt x="414783" y="108038"/>
                  </a:cubicBezTo>
                  <a:cubicBezTo>
                    <a:pt x="417762" y="107666"/>
                    <a:pt x="485369" y="107629"/>
                    <a:pt x="520495" y="107634"/>
                  </a:cubicBezTo>
                  <a:close/>
                  <a:moveTo>
                    <a:pt x="481094" y="0"/>
                  </a:moveTo>
                  <a:cubicBezTo>
                    <a:pt x="506703" y="0"/>
                    <a:pt x="527547" y="20813"/>
                    <a:pt x="527547" y="46482"/>
                  </a:cubicBezTo>
                  <a:cubicBezTo>
                    <a:pt x="527547" y="60258"/>
                    <a:pt x="521492" y="72745"/>
                    <a:pt x="511864" y="81269"/>
                  </a:cubicBezTo>
                  <a:cubicBezTo>
                    <a:pt x="503626" y="88504"/>
                    <a:pt x="492906" y="92864"/>
                    <a:pt x="481094" y="92864"/>
                  </a:cubicBezTo>
                  <a:cubicBezTo>
                    <a:pt x="469282" y="92864"/>
                    <a:pt x="458463" y="88504"/>
                    <a:pt x="450324" y="81269"/>
                  </a:cubicBezTo>
                  <a:cubicBezTo>
                    <a:pt x="440696" y="72745"/>
                    <a:pt x="434542" y="60258"/>
                    <a:pt x="434542" y="46482"/>
                  </a:cubicBezTo>
                  <a:cubicBezTo>
                    <a:pt x="434542" y="20813"/>
                    <a:pt x="455386" y="0"/>
                    <a:pt x="481094" y="0"/>
                  </a:cubicBezTo>
                  <a:close/>
                  <a:moveTo>
                    <a:pt x="297750" y="0"/>
                  </a:moveTo>
                  <a:cubicBezTo>
                    <a:pt x="299041" y="0"/>
                    <a:pt x="300233" y="0"/>
                    <a:pt x="301424" y="99"/>
                  </a:cubicBezTo>
                  <a:cubicBezTo>
                    <a:pt x="302715" y="199"/>
                    <a:pt x="303906" y="397"/>
                    <a:pt x="305097" y="496"/>
                  </a:cubicBezTo>
                  <a:cubicBezTo>
                    <a:pt x="306189" y="694"/>
                    <a:pt x="307281" y="893"/>
                    <a:pt x="308473" y="1190"/>
                  </a:cubicBezTo>
                  <a:cubicBezTo>
                    <a:pt x="309068" y="1289"/>
                    <a:pt x="309763" y="1487"/>
                    <a:pt x="310458" y="1586"/>
                  </a:cubicBezTo>
                  <a:cubicBezTo>
                    <a:pt x="312444" y="2181"/>
                    <a:pt x="314430" y="2776"/>
                    <a:pt x="316415" y="3569"/>
                  </a:cubicBezTo>
                  <a:cubicBezTo>
                    <a:pt x="334881" y="11005"/>
                    <a:pt x="347887" y="28949"/>
                    <a:pt x="347887" y="50066"/>
                  </a:cubicBezTo>
                  <a:cubicBezTo>
                    <a:pt x="347887" y="65532"/>
                    <a:pt x="340937" y="79313"/>
                    <a:pt x="329917" y="88434"/>
                  </a:cubicBezTo>
                  <a:cubicBezTo>
                    <a:pt x="329421" y="88830"/>
                    <a:pt x="328924" y="89227"/>
                    <a:pt x="328428" y="89623"/>
                  </a:cubicBezTo>
                  <a:cubicBezTo>
                    <a:pt x="319989" y="96167"/>
                    <a:pt x="309366" y="100132"/>
                    <a:pt x="297750" y="100132"/>
                  </a:cubicBezTo>
                  <a:cubicBezTo>
                    <a:pt x="286234" y="100132"/>
                    <a:pt x="275611" y="96167"/>
                    <a:pt x="267073" y="89623"/>
                  </a:cubicBezTo>
                  <a:cubicBezTo>
                    <a:pt x="266080" y="88830"/>
                    <a:pt x="264988" y="88037"/>
                    <a:pt x="264095" y="87145"/>
                  </a:cubicBezTo>
                  <a:cubicBezTo>
                    <a:pt x="263499" y="86550"/>
                    <a:pt x="262903" y="86054"/>
                    <a:pt x="262307" y="85459"/>
                  </a:cubicBezTo>
                  <a:cubicBezTo>
                    <a:pt x="260620" y="83774"/>
                    <a:pt x="259031" y="81890"/>
                    <a:pt x="257641" y="80007"/>
                  </a:cubicBezTo>
                  <a:cubicBezTo>
                    <a:pt x="257145" y="79313"/>
                    <a:pt x="256648" y="78718"/>
                    <a:pt x="256251" y="78024"/>
                  </a:cubicBezTo>
                  <a:cubicBezTo>
                    <a:pt x="255259" y="76735"/>
                    <a:pt x="254464" y="75347"/>
                    <a:pt x="253670" y="73959"/>
                  </a:cubicBezTo>
                  <a:cubicBezTo>
                    <a:pt x="252876" y="72472"/>
                    <a:pt x="252181" y="71084"/>
                    <a:pt x="251585" y="69498"/>
                  </a:cubicBezTo>
                  <a:cubicBezTo>
                    <a:pt x="250592" y="67317"/>
                    <a:pt x="249798" y="64937"/>
                    <a:pt x="249202" y="62558"/>
                  </a:cubicBezTo>
                  <a:cubicBezTo>
                    <a:pt x="248210" y="58592"/>
                    <a:pt x="247614" y="54329"/>
                    <a:pt x="247614" y="50066"/>
                  </a:cubicBezTo>
                  <a:cubicBezTo>
                    <a:pt x="247614" y="32816"/>
                    <a:pt x="256450" y="17548"/>
                    <a:pt x="269753" y="8526"/>
                  </a:cubicBezTo>
                  <a:cubicBezTo>
                    <a:pt x="271044" y="7634"/>
                    <a:pt x="272434" y="6841"/>
                    <a:pt x="273923" y="6048"/>
                  </a:cubicBezTo>
                  <a:cubicBezTo>
                    <a:pt x="275313" y="5255"/>
                    <a:pt x="276802" y="4561"/>
                    <a:pt x="278292" y="3966"/>
                  </a:cubicBezTo>
                  <a:cubicBezTo>
                    <a:pt x="278987" y="3569"/>
                    <a:pt x="279781" y="3272"/>
                    <a:pt x="280575" y="3074"/>
                  </a:cubicBezTo>
                  <a:cubicBezTo>
                    <a:pt x="282064" y="2479"/>
                    <a:pt x="283653" y="1983"/>
                    <a:pt x="285241" y="1586"/>
                  </a:cubicBezTo>
                  <a:cubicBezTo>
                    <a:pt x="286035" y="1388"/>
                    <a:pt x="286830" y="1190"/>
                    <a:pt x="287624" y="992"/>
                  </a:cubicBezTo>
                  <a:cubicBezTo>
                    <a:pt x="289312" y="694"/>
                    <a:pt x="290999" y="397"/>
                    <a:pt x="292687" y="298"/>
                  </a:cubicBezTo>
                  <a:cubicBezTo>
                    <a:pt x="294375" y="99"/>
                    <a:pt x="296063" y="0"/>
                    <a:pt x="297750" y="0"/>
                  </a:cubicBezTo>
                  <a:close/>
                  <a:moveTo>
                    <a:pt x="114407" y="0"/>
                  </a:moveTo>
                  <a:cubicBezTo>
                    <a:pt x="140115" y="0"/>
                    <a:pt x="160959" y="20813"/>
                    <a:pt x="160959" y="46482"/>
                  </a:cubicBezTo>
                  <a:cubicBezTo>
                    <a:pt x="160959" y="48167"/>
                    <a:pt x="160860" y="49851"/>
                    <a:pt x="160661" y="51536"/>
                  </a:cubicBezTo>
                  <a:cubicBezTo>
                    <a:pt x="160463" y="53221"/>
                    <a:pt x="160165" y="54906"/>
                    <a:pt x="159867" y="56492"/>
                  </a:cubicBezTo>
                  <a:cubicBezTo>
                    <a:pt x="159669" y="57384"/>
                    <a:pt x="159470" y="58177"/>
                    <a:pt x="159272" y="58969"/>
                  </a:cubicBezTo>
                  <a:cubicBezTo>
                    <a:pt x="156790" y="67691"/>
                    <a:pt x="151827" y="75421"/>
                    <a:pt x="145177" y="81269"/>
                  </a:cubicBezTo>
                  <a:cubicBezTo>
                    <a:pt x="137038" y="88504"/>
                    <a:pt x="126219" y="92864"/>
                    <a:pt x="114407" y="92864"/>
                  </a:cubicBezTo>
                  <a:cubicBezTo>
                    <a:pt x="102595" y="92864"/>
                    <a:pt x="91875" y="88504"/>
                    <a:pt x="83637" y="81269"/>
                  </a:cubicBezTo>
                  <a:cubicBezTo>
                    <a:pt x="83041" y="80674"/>
                    <a:pt x="82446" y="80178"/>
                    <a:pt x="81949" y="79584"/>
                  </a:cubicBezTo>
                  <a:cubicBezTo>
                    <a:pt x="76192" y="73935"/>
                    <a:pt x="71825" y="66898"/>
                    <a:pt x="69641" y="58969"/>
                  </a:cubicBezTo>
                  <a:cubicBezTo>
                    <a:pt x="69443" y="58177"/>
                    <a:pt x="69244" y="57384"/>
                    <a:pt x="69046" y="56492"/>
                  </a:cubicBezTo>
                  <a:cubicBezTo>
                    <a:pt x="68649" y="54906"/>
                    <a:pt x="68450" y="53221"/>
                    <a:pt x="68252" y="51536"/>
                  </a:cubicBezTo>
                  <a:cubicBezTo>
                    <a:pt x="68053" y="49851"/>
                    <a:pt x="67954" y="48167"/>
                    <a:pt x="67954" y="46482"/>
                  </a:cubicBezTo>
                  <a:cubicBezTo>
                    <a:pt x="67954" y="20813"/>
                    <a:pt x="88798" y="0"/>
                    <a:pt x="114407" y="0"/>
                  </a:cubicBezTo>
                  <a:close/>
                </a:path>
              </a:pathLst>
            </a:custGeom>
            <a:solidFill>
              <a:schemeClr val="accent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a:solidFill>
                  <a:schemeClr val="tx1">
                    <a:lumMod val="75000"/>
                    <a:lumOff val="25000"/>
                  </a:schemeClr>
                </a:solidFill>
              </a:endParaRPr>
            </a:p>
          </p:txBody>
        </p:sp>
        <p:grpSp>
          <p:nvGrpSpPr>
            <p:cNvPr id="12" name="ïŝḻiḋe"/>
            <p:cNvGrpSpPr/>
            <p:nvPr/>
          </p:nvGrpSpPr>
          <p:grpSpPr>
            <a:xfrm>
              <a:off x="6201121" y="2792149"/>
              <a:ext cx="2272396" cy="2584306"/>
              <a:chOff x="1334404" y="2791952"/>
              <a:chExt cx="2272396" cy="2584306"/>
            </a:xfrm>
          </p:grpSpPr>
          <p:sp>
            <p:nvSpPr>
              <p:cNvPr id="13" name="îšḻiḍé"/>
              <p:cNvSpPr/>
              <p:nvPr/>
            </p:nvSpPr>
            <p:spPr>
              <a:xfrm>
                <a:off x="2369703" y="3569762"/>
                <a:ext cx="201798" cy="201798"/>
              </a:xfrm>
              <a:prstGeom prst="ellipse">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en-US">
                  <a:solidFill>
                    <a:schemeClr val="tx1">
                      <a:lumMod val="75000"/>
                      <a:lumOff val="25000"/>
                    </a:schemeClr>
                  </a:solidFill>
                </a:endParaRPr>
              </a:p>
            </p:txBody>
          </p:sp>
          <p:grpSp>
            <p:nvGrpSpPr>
              <p:cNvPr id="14" name="îṡļidè"/>
              <p:cNvGrpSpPr/>
              <p:nvPr/>
            </p:nvGrpSpPr>
            <p:grpSpPr>
              <a:xfrm>
                <a:off x="1334404" y="4067497"/>
                <a:ext cx="2272396" cy="1308761"/>
                <a:chOff x="7904480" y="3920238"/>
                <a:chExt cx="2537460" cy="1308761"/>
              </a:xfrm>
            </p:grpSpPr>
            <p:sp>
              <p:nvSpPr>
                <p:cNvPr id="16" name="ïṡľíde"/>
                <p:cNvSpPr txBox="1"/>
                <p:nvPr/>
              </p:nvSpPr>
              <p:spPr bwMode="auto">
                <a:xfrm>
                  <a:off x="7904480" y="3920238"/>
                  <a:ext cx="2537460"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vi-VN" altLang="vi-VN" b="1">
                      <a:solidFill>
                        <a:schemeClr val="tx1">
                          <a:lumMod val="75000"/>
                          <a:lumOff val="25000"/>
                        </a:schemeClr>
                      </a:solidFill>
                      <a:latin typeface="Noto Sans"/>
                      <a:ea typeface="Noto Sans"/>
                    </a:rPr>
                    <a:t>Nhập văn bản</a:t>
                  </a:r>
                  <a:endParaRPr lang="en-US" altLang="zh-CN" b="1">
                    <a:solidFill>
                      <a:schemeClr val="tx1">
                        <a:lumMod val="75000"/>
                        <a:lumOff val="25000"/>
                      </a:schemeClr>
                    </a:solidFill>
                  </a:endParaRPr>
                </a:p>
              </p:txBody>
            </p:sp>
            <p:sp>
              <p:nvSpPr>
                <p:cNvPr id="17" name="ïṡḻíḍê"/>
                <p:cNvSpPr/>
                <p:nvPr/>
              </p:nvSpPr>
              <p:spPr bwMode="auto">
                <a:xfrm>
                  <a:off x="7904480" y="4362044"/>
                  <a:ext cx="2537460" cy="86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vi-VN" altLang="vi-VN" sz="1100">
                      <a:solidFill>
                        <a:schemeClr val="tx1">
                          <a:lumMod val="50000"/>
                          <a:lumOff val="50000"/>
                        </a:schemeClr>
                      </a:solidFill>
                      <a:latin typeface="Noto Sans"/>
                      <a:ea typeface="Noto Sans"/>
                      <a:cs typeface="+mn-ea"/>
                      <a:sym typeface="+mn-lt"/>
                    </a:rPr>
                    <a:t>Sau khi nội dung của bạn</a:t>
                  </a:r>
                  <a:endParaRPr lang="vi-VN" altLang="vi-VN" sz="1100">
                    <a:solidFill>
                      <a:schemeClr val="tx1">
                        <a:lumMod val="50000"/>
                        <a:lumOff val="50000"/>
                      </a:schemeClr>
                    </a:solidFill>
                    <a:latin typeface="Noto Sans"/>
                    <a:ea typeface="Noto Sans"/>
                    <a:cs typeface="+mn-ea"/>
                    <a:sym typeface="+mn-lt"/>
                  </a:endParaRPr>
                </a:p>
              </p:txBody>
            </p:sp>
          </p:grpSp>
          <p:sp>
            <p:nvSpPr>
              <p:cNvPr id="15" name="îṡ1îḑè"/>
              <p:cNvSpPr/>
              <p:nvPr/>
            </p:nvSpPr>
            <p:spPr bwMode="auto">
              <a:xfrm>
                <a:off x="2226466" y="2791952"/>
                <a:ext cx="488271" cy="519064"/>
              </a:xfrm>
              <a:custGeom>
                <a:avLst/>
                <a:gdLst>
                  <a:gd name="T0" fmla="*/ 5573 w 7665"/>
                  <a:gd name="T1" fmla="*/ 3911 h 8160"/>
                  <a:gd name="T2" fmla="*/ 4313 w 7665"/>
                  <a:gd name="T3" fmla="*/ 3955 h 8160"/>
                  <a:gd name="T4" fmla="*/ 3511 w 7665"/>
                  <a:gd name="T5" fmla="*/ 2721 h 8160"/>
                  <a:gd name="T6" fmla="*/ 4612 w 7665"/>
                  <a:gd name="T7" fmla="*/ 2386 h 8160"/>
                  <a:gd name="T8" fmla="*/ 5309 w 7665"/>
                  <a:gd name="T9" fmla="*/ 2472 h 8160"/>
                  <a:gd name="T10" fmla="*/ 3648 w 7665"/>
                  <a:gd name="T11" fmla="*/ 7533 h 8160"/>
                  <a:gd name="T12" fmla="*/ 5037 w 7665"/>
                  <a:gd name="T13" fmla="*/ 6233 h 8160"/>
                  <a:gd name="T14" fmla="*/ 4919 w 7665"/>
                  <a:gd name="T15" fmla="*/ 6025 h 8160"/>
                  <a:gd name="T16" fmla="*/ 3511 w 7665"/>
                  <a:gd name="T17" fmla="*/ 7213 h 8160"/>
                  <a:gd name="T18" fmla="*/ 3577 w 7665"/>
                  <a:gd name="T19" fmla="*/ 7514 h 8160"/>
                  <a:gd name="T20" fmla="*/ 5309 w 7665"/>
                  <a:gd name="T21" fmla="*/ 5688 h 8160"/>
                  <a:gd name="T22" fmla="*/ 5573 w 7665"/>
                  <a:gd name="T23" fmla="*/ 4249 h 8160"/>
                  <a:gd name="T24" fmla="*/ 4561 w 7665"/>
                  <a:gd name="T25" fmla="*/ 4206 h 8160"/>
                  <a:gd name="T26" fmla="*/ 4857 w 7665"/>
                  <a:gd name="T27" fmla="*/ 5774 h 8160"/>
                  <a:gd name="T28" fmla="*/ 5309 w 7665"/>
                  <a:gd name="T29" fmla="*/ 5688 h 8160"/>
                  <a:gd name="T30" fmla="*/ 5589 w 7665"/>
                  <a:gd name="T31" fmla="*/ 2569 h 8160"/>
                  <a:gd name="T32" fmla="*/ 5973 w 7665"/>
                  <a:gd name="T33" fmla="*/ 3955 h 8160"/>
                  <a:gd name="T34" fmla="*/ 7625 w 7665"/>
                  <a:gd name="T35" fmla="*/ 3911 h 8160"/>
                  <a:gd name="T36" fmla="*/ 7338 w 7665"/>
                  <a:gd name="T37" fmla="*/ 2468 h 8160"/>
                  <a:gd name="T38" fmla="*/ 5718 w 7665"/>
                  <a:gd name="T39" fmla="*/ 2386 h 8160"/>
                  <a:gd name="T40" fmla="*/ 6930 w 7665"/>
                  <a:gd name="T41" fmla="*/ 6025 h 8160"/>
                  <a:gd name="T42" fmla="*/ 5368 w 7665"/>
                  <a:gd name="T43" fmla="*/ 6100 h 8160"/>
                  <a:gd name="T44" fmla="*/ 3511 w 7665"/>
                  <a:gd name="T45" fmla="*/ 7950 h 8160"/>
                  <a:gd name="T46" fmla="*/ 3649 w 7665"/>
                  <a:gd name="T47" fmla="*/ 8107 h 8160"/>
                  <a:gd name="T48" fmla="*/ 7051 w 7665"/>
                  <a:gd name="T49" fmla="*/ 6096 h 8160"/>
                  <a:gd name="T50" fmla="*/ 7525 w 7665"/>
                  <a:gd name="T51" fmla="*/ 4206 h 8160"/>
                  <a:gd name="T52" fmla="*/ 5836 w 7665"/>
                  <a:gd name="T53" fmla="*/ 4335 h 8160"/>
                  <a:gd name="T54" fmla="*/ 5606 w 7665"/>
                  <a:gd name="T55" fmla="*/ 5716 h 8160"/>
                  <a:gd name="T56" fmla="*/ 7212 w 7665"/>
                  <a:gd name="T57" fmla="*/ 5774 h 8160"/>
                  <a:gd name="T58" fmla="*/ 7662 w 7665"/>
                  <a:gd name="T59" fmla="*/ 4352 h 8160"/>
                  <a:gd name="T60" fmla="*/ 7525 w 7665"/>
                  <a:gd name="T61" fmla="*/ 4206 h 8160"/>
                  <a:gd name="T62" fmla="*/ 5368 w 7665"/>
                  <a:gd name="T63" fmla="*/ 2061 h 8160"/>
                  <a:gd name="T64" fmla="*/ 6930 w 7665"/>
                  <a:gd name="T65" fmla="*/ 2136 h 8160"/>
                  <a:gd name="T66" fmla="*/ 7046 w 7665"/>
                  <a:gd name="T67" fmla="*/ 1924 h 8160"/>
                  <a:gd name="T68" fmla="*/ 3511 w 7665"/>
                  <a:gd name="T69" fmla="*/ 210 h 8160"/>
                  <a:gd name="T70" fmla="*/ 4320 w 7665"/>
                  <a:gd name="T71" fmla="*/ 1361 h 8160"/>
                  <a:gd name="T72" fmla="*/ 4686 w 7665"/>
                  <a:gd name="T73" fmla="*/ 2136 h 8160"/>
                  <a:gd name="T74" fmla="*/ 5039 w 7665"/>
                  <a:gd name="T75" fmla="*/ 2066 h 8160"/>
                  <a:gd name="T76" fmla="*/ 3713 w 7665"/>
                  <a:gd name="T77" fmla="*/ 642 h 8160"/>
                  <a:gd name="T78" fmla="*/ 3511 w 7665"/>
                  <a:gd name="T79" fmla="*/ 764 h 8160"/>
                  <a:gd name="T80" fmla="*/ 4320 w 7665"/>
                  <a:gd name="T81" fmla="*/ 1361 h 8160"/>
                  <a:gd name="T82" fmla="*/ 1517 w 7665"/>
                  <a:gd name="T83" fmla="*/ 2691 h 8160"/>
                  <a:gd name="T84" fmla="*/ 2294 w 7665"/>
                  <a:gd name="T85" fmla="*/ 2147 h 8160"/>
                  <a:gd name="T86" fmla="*/ 3899 w 7665"/>
                  <a:gd name="T87" fmla="*/ 2648 h 8160"/>
                  <a:gd name="T88" fmla="*/ 4226 w 7665"/>
                  <a:gd name="T89" fmla="*/ 1509 h 8160"/>
                  <a:gd name="T90" fmla="*/ 2941 w 7665"/>
                  <a:gd name="T91" fmla="*/ 575 h 8160"/>
                  <a:gd name="T92" fmla="*/ 1792 w 7665"/>
                  <a:gd name="T93" fmla="*/ 575 h 8160"/>
                  <a:gd name="T94" fmla="*/ 198 w 7665"/>
                  <a:gd name="T95" fmla="*/ 2794 h 8160"/>
                  <a:gd name="T96" fmla="*/ 2199 w 7665"/>
                  <a:gd name="T97" fmla="*/ 4658 h 8160"/>
                  <a:gd name="T98" fmla="*/ 3415 w 7665"/>
                  <a:gd name="T99" fmla="*/ 5443 h 8160"/>
                  <a:gd name="T100" fmla="*/ 999 w 7665"/>
                  <a:gd name="T101" fmla="*/ 5469 h 8160"/>
                  <a:gd name="T102" fmla="*/ 0 w 7665"/>
                  <a:gd name="T103" fmla="*/ 5961 h 8160"/>
                  <a:gd name="T104" fmla="*/ 1792 w 7665"/>
                  <a:gd name="T105" fmla="*/ 7111 h 8160"/>
                  <a:gd name="T106" fmla="*/ 2367 w 7665"/>
                  <a:gd name="T107" fmla="*/ 8160 h 8160"/>
                  <a:gd name="T108" fmla="*/ 2941 w 7665"/>
                  <a:gd name="T109" fmla="*/ 7158 h 8160"/>
                  <a:gd name="T110" fmla="*/ 4735 w 7665"/>
                  <a:gd name="T111" fmla="*/ 5296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65" h="8160">
                    <a:moveTo>
                      <a:pt x="5610" y="3809"/>
                    </a:moveTo>
                    <a:cubicBezTo>
                      <a:pt x="5613" y="3847"/>
                      <a:pt x="5599" y="3884"/>
                      <a:pt x="5573" y="3911"/>
                    </a:cubicBezTo>
                    <a:cubicBezTo>
                      <a:pt x="5547" y="3939"/>
                      <a:pt x="5511" y="3955"/>
                      <a:pt x="5473" y="3955"/>
                    </a:cubicBezTo>
                    <a:lnTo>
                      <a:pt x="4313" y="3955"/>
                    </a:lnTo>
                    <a:cubicBezTo>
                      <a:pt x="4087" y="3768"/>
                      <a:pt x="3811" y="3628"/>
                      <a:pt x="3511" y="3515"/>
                    </a:cubicBezTo>
                    <a:lnTo>
                      <a:pt x="3511" y="2721"/>
                    </a:lnTo>
                    <a:cubicBezTo>
                      <a:pt x="3637" y="2788"/>
                      <a:pt x="3761" y="2824"/>
                      <a:pt x="3899" y="2824"/>
                    </a:cubicBezTo>
                    <a:cubicBezTo>
                      <a:pt x="4217" y="2824"/>
                      <a:pt x="4484" y="2647"/>
                      <a:pt x="4612" y="2386"/>
                    </a:cubicBezTo>
                    <a:lnTo>
                      <a:pt x="5182" y="2386"/>
                    </a:lnTo>
                    <a:cubicBezTo>
                      <a:pt x="5238" y="2386"/>
                      <a:pt x="5288" y="2420"/>
                      <a:pt x="5309" y="2472"/>
                    </a:cubicBezTo>
                    <a:cubicBezTo>
                      <a:pt x="5480" y="2893"/>
                      <a:pt x="5582" y="3343"/>
                      <a:pt x="5610" y="3809"/>
                    </a:cubicBezTo>
                    <a:close/>
                    <a:moveTo>
                      <a:pt x="3648" y="7533"/>
                    </a:moveTo>
                    <a:cubicBezTo>
                      <a:pt x="3670" y="7533"/>
                      <a:pt x="3693" y="7528"/>
                      <a:pt x="3713" y="7518"/>
                    </a:cubicBezTo>
                    <a:cubicBezTo>
                      <a:pt x="4244" y="7237"/>
                      <a:pt x="4702" y="6793"/>
                      <a:pt x="5037" y="6233"/>
                    </a:cubicBezTo>
                    <a:cubicBezTo>
                      <a:pt x="5063" y="6190"/>
                      <a:pt x="5063" y="6137"/>
                      <a:pt x="5039" y="6094"/>
                    </a:cubicBezTo>
                    <a:cubicBezTo>
                      <a:pt x="5015" y="6051"/>
                      <a:pt x="4969" y="6025"/>
                      <a:pt x="4919" y="6025"/>
                    </a:cubicBezTo>
                    <a:lnTo>
                      <a:pt x="4793" y="6025"/>
                    </a:lnTo>
                    <a:cubicBezTo>
                      <a:pt x="4595" y="6595"/>
                      <a:pt x="4150" y="7008"/>
                      <a:pt x="3511" y="7213"/>
                    </a:cubicBezTo>
                    <a:lnTo>
                      <a:pt x="3511" y="7396"/>
                    </a:lnTo>
                    <a:cubicBezTo>
                      <a:pt x="3511" y="7444"/>
                      <a:pt x="3536" y="7489"/>
                      <a:pt x="3577" y="7514"/>
                    </a:cubicBezTo>
                    <a:cubicBezTo>
                      <a:pt x="3599" y="7527"/>
                      <a:pt x="3624" y="7533"/>
                      <a:pt x="3648" y="7533"/>
                    </a:cubicBezTo>
                    <a:close/>
                    <a:moveTo>
                      <a:pt x="5309" y="5688"/>
                    </a:moveTo>
                    <a:cubicBezTo>
                      <a:pt x="5480" y="5267"/>
                      <a:pt x="5582" y="4817"/>
                      <a:pt x="5610" y="4351"/>
                    </a:cubicBezTo>
                    <a:cubicBezTo>
                      <a:pt x="5613" y="4314"/>
                      <a:pt x="5599" y="4277"/>
                      <a:pt x="5573" y="4249"/>
                    </a:cubicBezTo>
                    <a:cubicBezTo>
                      <a:pt x="5547" y="4221"/>
                      <a:pt x="5511" y="4206"/>
                      <a:pt x="5473" y="4206"/>
                    </a:cubicBezTo>
                    <a:lnTo>
                      <a:pt x="4561" y="4206"/>
                    </a:lnTo>
                    <a:cubicBezTo>
                      <a:pt x="4779" y="4480"/>
                      <a:pt x="4911" y="4831"/>
                      <a:pt x="4911" y="5296"/>
                    </a:cubicBezTo>
                    <a:cubicBezTo>
                      <a:pt x="4911" y="5465"/>
                      <a:pt x="4889" y="5622"/>
                      <a:pt x="4857" y="5774"/>
                    </a:cubicBezTo>
                    <a:lnTo>
                      <a:pt x="5181" y="5774"/>
                    </a:lnTo>
                    <a:cubicBezTo>
                      <a:pt x="5238" y="5774"/>
                      <a:pt x="5288" y="5740"/>
                      <a:pt x="5309" y="5688"/>
                    </a:cubicBezTo>
                    <a:close/>
                    <a:moveTo>
                      <a:pt x="5606" y="2444"/>
                    </a:moveTo>
                    <a:cubicBezTo>
                      <a:pt x="5580" y="2481"/>
                      <a:pt x="5574" y="2527"/>
                      <a:pt x="5589" y="2569"/>
                    </a:cubicBezTo>
                    <a:cubicBezTo>
                      <a:pt x="5729" y="2964"/>
                      <a:pt x="5812" y="3386"/>
                      <a:pt x="5836" y="3824"/>
                    </a:cubicBezTo>
                    <a:cubicBezTo>
                      <a:pt x="5840" y="3898"/>
                      <a:pt x="5900" y="3955"/>
                      <a:pt x="5973" y="3955"/>
                    </a:cubicBezTo>
                    <a:lnTo>
                      <a:pt x="7525" y="3955"/>
                    </a:lnTo>
                    <a:cubicBezTo>
                      <a:pt x="7563" y="3955"/>
                      <a:pt x="7599" y="3939"/>
                      <a:pt x="7625" y="3911"/>
                    </a:cubicBezTo>
                    <a:cubicBezTo>
                      <a:pt x="7651" y="3883"/>
                      <a:pt x="7664" y="3846"/>
                      <a:pt x="7662" y="3808"/>
                    </a:cubicBezTo>
                    <a:cubicBezTo>
                      <a:pt x="7630" y="3339"/>
                      <a:pt x="7521" y="2888"/>
                      <a:pt x="7338" y="2468"/>
                    </a:cubicBezTo>
                    <a:cubicBezTo>
                      <a:pt x="7316" y="2418"/>
                      <a:pt x="7266" y="2386"/>
                      <a:pt x="7212" y="2386"/>
                    </a:cubicBezTo>
                    <a:lnTo>
                      <a:pt x="5718" y="2386"/>
                    </a:lnTo>
                    <a:cubicBezTo>
                      <a:pt x="5674" y="2386"/>
                      <a:pt x="5632" y="2408"/>
                      <a:pt x="5606" y="2444"/>
                    </a:cubicBezTo>
                    <a:close/>
                    <a:moveTo>
                      <a:pt x="6930" y="6025"/>
                    </a:moveTo>
                    <a:lnTo>
                      <a:pt x="5491" y="6025"/>
                    </a:lnTo>
                    <a:cubicBezTo>
                      <a:pt x="5439" y="6025"/>
                      <a:pt x="5392" y="6054"/>
                      <a:pt x="5368" y="6100"/>
                    </a:cubicBezTo>
                    <a:cubicBezTo>
                      <a:pt x="4966" y="6890"/>
                      <a:pt x="4335" y="7502"/>
                      <a:pt x="3594" y="7824"/>
                    </a:cubicBezTo>
                    <a:cubicBezTo>
                      <a:pt x="3544" y="7846"/>
                      <a:pt x="3511" y="7895"/>
                      <a:pt x="3511" y="7950"/>
                    </a:cubicBezTo>
                    <a:lnTo>
                      <a:pt x="3511" y="7969"/>
                    </a:lnTo>
                    <a:cubicBezTo>
                      <a:pt x="3511" y="8046"/>
                      <a:pt x="3573" y="8107"/>
                      <a:pt x="3649" y="8107"/>
                    </a:cubicBezTo>
                    <a:cubicBezTo>
                      <a:pt x="5031" y="8107"/>
                      <a:pt x="6301" y="7407"/>
                      <a:pt x="7046" y="6236"/>
                    </a:cubicBezTo>
                    <a:cubicBezTo>
                      <a:pt x="7073" y="6194"/>
                      <a:pt x="7075" y="6140"/>
                      <a:pt x="7051" y="6096"/>
                    </a:cubicBezTo>
                    <a:cubicBezTo>
                      <a:pt x="7026" y="6052"/>
                      <a:pt x="6980" y="6025"/>
                      <a:pt x="6930" y="6025"/>
                    </a:cubicBezTo>
                    <a:close/>
                    <a:moveTo>
                      <a:pt x="7525" y="4206"/>
                    </a:moveTo>
                    <a:lnTo>
                      <a:pt x="5974" y="4206"/>
                    </a:lnTo>
                    <a:cubicBezTo>
                      <a:pt x="5901" y="4206"/>
                      <a:pt x="5840" y="4263"/>
                      <a:pt x="5836" y="4335"/>
                    </a:cubicBezTo>
                    <a:cubicBezTo>
                      <a:pt x="5812" y="4774"/>
                      <a:pt x="5729" y="5196"/>
                      <a:pt x="5589" y="5591"/>
                    </a:cubicBezTo>
                    <a:cubicBezTo>
                      <a:pt x="5574" y="5632"/>
                      <a:pt x="5580" y="5679"/>
                      <a:pt x="5606" y="5716"/>
                    </a:cubicBezTo>
                    <a:cubicBezTo>
                      <a:pt x="5632" y="5752"/>
                      <a:pt x="5674" y="5774"/>
                      <a:pt x="5718" y="5774"/>
                    </a:cubicBezTo>
                    <a:lnTo>
                      <a:pt x="7212" y="5774"/>
                    </a:lnTo>
                    <a:cubicBezTo>
                      <a:pt x="7266" y="5774"/>
                      <a:pt x="7316" y="5742"/>
                      <a:pt x="7338" y="5692"/>
                    </a:cubicBezTo>
                    <a:cubicBezTo>
                      <a:pt x="7522" y="5273"/>
                      <a:pt x="7630" y="4822"/>
                      <a:pt x="7662" y="4352"/>
                    </a:cubicBezTo>
                    <a:cubicBezTo>
                      <a:pt x="7665" y="4314"/>
                      <a:pt x="7651" y="4277"/>
                      <a:pt x="7625" y="4249"/>
                    </a:cubicBezTo>
                    <a:cubicBezTo>
                      <a:pt x="7599" y="4221"/>
                      <a:pt x="7563" y="4206"/>
                      <a:pt x="7525" y="4206"/>
                    </a:cubicBezTo>
                    <a:close/>
                    <a:moveTo>
                      <a:pt x="3594" y="336"/>
                    </a:moveTo>
                    <a:cubicBezTo>
                      <a:pt x="4335" y="658"/>
                      <a:pt x="4966" y="1270"/>
                      <a:pt x="5368" y="2061"/>
                    </a:cubicBezTo>
                    <a:cubicBezTo>
                      <a:pt x="5392" y="2107"/>
                      <a:pt x="5439" y="2136"/>
                      <a:pt x="5491" y="2136"/>
                    </a:cubicBezTo>
                    <a:lnTo>
                      <a:pt x="6930" y="2136"/>
                    </a:lnTo>
                    <a:cubicBezTo>
                      <a:pt x="6980" y="2136"/>
                      <a:pt x="7026" y="2108"/>
                      <a:pt x="7051" y="2064"/>
                    </a:cubicBezTo>
                    <a:cubicBezTo>
                      <a:pt x="7075" y="2020"/>
                      <a:pt x="7073" y="1967"/>
                      <a:pt x="7046" y="1924"/>
                    </a:cubicBezTo>
                    <a:cubicBezTo>
                      <a:pt x="6301" y="752"/>
                      <a:pt x="5031" y="53"/>
                      <a:pt x="3648" y="53"/>
                    </a:cubicBezTo>
                    <a:cubicBezTo>
                      <a:pt x="3572" y="53"/>
                      <a:pt x="3511" y="134"/>
                      <a:pt x="3511" y="210"/>
                    </a:cubicBezTo>
                    <a:cubicBezTo>
                      <a:pt x="3511" y="265"/>
                      <a:pt x="3543" y="314"/>
                      <a:pt x="3594" y="336"/>
                    </a:cubicBezTo>
                    <a:close/>
                    <a:moveTo>
                      <a:pt x="4320" y="1361"/>
                    </a:moveTo>
                    <a:cubicBezTo>
                      <a:pt x="4499" y="1464"/>
                      <a:pt x="4696" y="1698"/>
                      <a:pt x="4696" y="2036"/>
                    </a:cubicBezTo>
                    <a:cubicBezTo>
                      <a:pt x="4696" y="2070"/>
                      <a:pt x="4690" y="2103"/>
                      <a:pt x="4686" y="2136"/>
                    </a:cubicBezTo>
                    <a:lnTo>
                      <a:pt x="4920" y="2136"/>
                    </a:lnTo>
                    <a:cubicBezTo>
                      <a:pt x="4969" y="2136"/>
                      <a:pt x="5015" y="2109"/>
                      <a:pt x="5039" y="2066"/>
                    </a:cubicBezTo>
                    <a:cubicBezTo>
                      <a:pt x="5064" y="2023"/>
                      <a:pt x="5063" y="1970"/>
                      <a:pt x="5038" y="1928"/>
                    </a:cubicBezTo>
                    <a:cubicBezTo>
                      <a:pt x="4702" y="1367"/>
                      <a:pt x="4244" y="923"/>
                      <a:pt x="3713" y="642"/>
                    </a:cubicBezTo>
                    <a:cubicBezTo>
                      <a:pt x="3670" y="620"/>
                      <a:pt x="3619" y="622"/>
                      <a:pt x="3577" y="646"/>
                    </a:cubicBezTo>
                    <a:cubicBezTo>
                      <a:pt x="3536" y="671"/>
                      <a:pt x="3511" y="716"/>
                      <a:pt x="3511" y="764"/>
                    </a:cubicBezTo>
                    <a:lnTo>
                      <a:pt x="3511" y="987"/>
                    </a:lnTo>
                    <a:cubicBezTo>
                      <a:pt x="3800" y="1079"/>
                      <a:pt x="4072" y="1202"/>
                      <a:pt x="4320" y="1361"/>
                    </a:cubicBezTo>
                    <a:close/>
                    <a:moveTo>
                      <a:pt x="2820" y="3484"/>
                    </a:moveTo>
                    <a:cubicBezTo>
                      <a:pt x="1775" y="3217"/>
                      <a:pt x="1517" y="3088"/>
                      <a:pt x="1517" y="2691"/>
                    </a:cubicBezTo>
                    <a:lnTo>
                      <a:pt x="1517" y="2673"/>
                    </a:lnTo>
                    <a:cubicBezTo>
                      <a:pt x="1517" y="2380"/>
                      <a:pt x="1784" y="2147"/>
                      <a:pt x="2294" y="2147"/>
                    </a:cubicBezTo>
                    <a:cubicBezTo>
                      <a:pt x="2708" y="2147"/>
                      <a:pt x="3122" y="2294"/>
                      <a:pt x="3562" y="2553"/>
                    </a:cubicBezTo>
                    <a:cubicBezTo>
                      <a:pt x="3665" y="2613"/>
                      <a:pt x="3769" y="2648"/>
                      <a:pt x="3899" y="2648"/>
                    </a:cubicBezTo>
                    <a:cubicBezTo>
                      <a:pt x="4244" y="2648"/>
                      <a:pt x="4520" y="2380"/>
                      <a:pt x="4520" y="2035"/>
                    </a:cubicBezTo>
                    <a:cubicBezTo>
                      <a:pt x="4520" y="1777"/>
                      <a:pt x="4373" y="1594"/>
                      <a:pt x="4226" y="1509"/>
                    </a:cubicBezTo>
                    <a:cubicBezTo>
                      <a:pt x="3846" y="1267"/>
                      <a:pt x="3415" y="1107"/>
                      <a:pt x="2941" y="1029"/>
                    </a:cubicBezTo>
                    <a:lnTo>
                      <a:pt x="2941" y="575"/>
                    </a:lnTo>
                    <a:cubicBezTo>
                      <a:pt x="2941" y="257"/>
                      <a:pt x="2685" y="0"/>
                      <a:pt x="2367" y="0"/>
                    </a:cubicBezTo>
                    <a:cubicBezTo>
                      <a:pt x="2049" y="0"/>
                      <a:pt x="1792" y="257"/>
                      <a:pt x="1792" y="575"/>
                    </a:cubicBezTo>
                    <a:lnTo>
                      <a:pt x="1792" y="1025"/>
                    </a:lnTo>
                    <a:cubicBezTo>
                      <a:pt x="840" y="1201"/>
                      <a:pt x="198" y="1860"/>
                      <a:pt x="198" y="2794"/>
                    </a:cubicBezTo>
                    <a:lnTo>
                      <a:pt x="198" y="2812"/>
                    </a:lnTo>
                    <a:cubicBezTo>
                      <a:pt x="198" y="4011"/>
                      <a:pt x="983" y="4348"/>
                      <a:pt x="2199" y="4658"/>
                    </a:cubicBezTo>
                    <a:cubicBezTo>
                      <a:pt x="3208" y="4918"/>
                      <a:pt x="3415" y="5090"/>
                      <a:pt x="3415" y="5426"/>
                    </a:cubicBezTo>
                    <a:lnTo>
                      <a:pt x="3415" y="5443"/>
                    </a:lnTo>
                    <a:cubicBezTo>
                      <a:pt x="3415" y="5797"/>
                      <a:pt x="3087" y="6012"/>
                      <a:pt x="2544" y="6012"/>
                    </a:cubicBezTo>
                    <a:cubicBezTo>
                      <a:pt x="1957" y="6012"/>
                      <a:pt x="1457" y="5805"/>
                      <a:pt x="999" y="5469"/>
                    </a:cubicBezTo>
                    <a:cubicBezTo>
                      <a:pt x="913" y="5409"/>
                      <a:pt x="793" y="5349"/>
                      <a:pt x="621" y="5349"/>
                    </a:cubicBezTo>
                    <a:cubicBezTo>
                      <a:pt x="275" y="5349"/>
                      <a:pt x="0" y="5616"/>
                      <a:pt x="0" y="5961"/>
                    </a:cubicBezTo>
                    <a:cubicBezTo>
                      <a:pt x="0" y="6168"/>
                      <a:pt x="103" y="6358"/>
                      <a:pt x="250" y="6461"/>
                    </a:cubicBezTo>
                    <a:cubicBezTo>
                      <a:pt x="717" y="6796"/>
                      <a:pt x="1247" y="7008"/>
                      <a:pt x="1792" y="7111"/>
                    </a:cubicBezTo>
                    <a:lnTo>
                      <a:pt x="1792" y="7586"/>
                    </a:lnTo>
                    <a:cubicBezTo>
                      <a:pt x="1792" y="7903"/>
                      <a:pt x="2049" y="8160"/>
                      <a:pt x="2367" y="8160"/>
                    </a:cubicBezTo>
                    <a:cubicBezTo>
                      <a:pt x="2684" y="8160"/>
                      <a:pt x="2941" y="7903"/>
                      <a:pt x="2941" y="7586"/>
                    </a:cubicBezTo>
                    <a:lnTo>
                      <a:pt x="2941" y="7158"/>
                    </a:lnTo>
                    <a:cubicBezTo>
                      <a:pt x="4013" y="7025"/>
                      <a:pt x="4735" y="6378"/>
                      <a:pt x="4735" y="5314"/>
                    </a:cubicBezTo>
                    <a:lnTo>
                      <a:pt x="4735" y="5296"/>
                    </a:lnTo>
                    <a:cubicBezTo>
                      <a:pt x="4735" y="4244"/>
                      <a:pt x="4044" y="3804"/>
                      <a:pt x="2820" y="3484"/>
                    </a:cubicBezTo>
                    <a:close/>
                  </a:path>
                </a:pathLst>
              </a:custGeom>
              <a:solidFill>
                <a:schemeClr val="accent2"/>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a:solidFill>
                    <a:schemeClr val="tx1">
                      <a:lumMod val="75000"/>
                      <a:lumOff val="25000"/>
                    </a:schemeClr>
                  </a:solidFill>
                </a:endParaRPr>
              </a:p>
            </p:txBody>
          </p:sp>
        </p:grpSp>
      </p:grpSp>
      <p:grpSp>
        <p:nvGrpSpPr>
          <p:cNvPr id="29" name="组合 28"/>
          <p:cNvGrpSpPr/>
          <p:nvPr/>
        </p:nvGrpSpPr>
        <p:grpSpPr>
          <a:xfrm>
            <a:off x="3309740" y="242164"/>
            <a:ext cx="5572519" cy="888572"/>
            <a:chOff x="3320459" y="458741"/>
            <a:chExt cx="5572519" cy="888572"/>
          </a:xfrm>
        </p:grpSpPr>
        <p:grpSp>
          <p:nvGrpSpPr>
            <p:cNvPr id="37" name="组合 36"/>
            <p:cNvGrpSpPr/>
            <p:nvPr/>
          </p:nvGrpSpPr>
          <p:grpSpPr>
            <a:xfrm>
              <a:off x="5659987" y="1347313"/>
              <a:ext cx="906097" cy="0"/>
              <a:chOff x="5444832" y="1399309"/>
              <a:chExt cx="906097" cy="0"/>
            </a:xfrm>
          </p:grpSpPr>
          <p:cxnSp>
            <p:nvCxnSpPr>
              <p:cNvPr id="41" name="直接连接符 40"/>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38" name="组合 37"/>
            <p:cNvGrpSpPr/>
            <p:nvPr/>
          </p:nvGrpSpPr>
          <p:grpSpPr>
            <a:xfrm>
              <a:off x="3320459" y="458741"/>
              <a:ext cx="5572519" cy="721802"/>
              <a:chOff x="1679798" y="438128"/>
              <a:chExt cx="5572519" cy="721802"/>
            </a:xfrm>
          </p:grpSpPr>
          <p:sp>
            <p:nvSpPr>
              <p:cNvPr id="39" name="文本框 38"/>
              <p:cNvSpPr txBox="1"/>
              <p:nvPr/>
            </p:nvSpPr>
            <p:spPr>
              <a:xfrm>
                <a:off x="3297039" y="438128"/>
                <a:ext cx="2338041" cy="492557"/>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Nhập tiêu đề</a:t>
                </a:r>
                <a:endParaRPr lang="vi-VN" altLang="vi-VN" sz="2600" b="1">
                  <a:solidFill>
                    <a:schemeClr val="tx1">
                      <a:lumMod val="75000"/>
                      <a:lumOff val="25000"/>
                    </a:schemeClr>
                  </a:solidFill>
                  <a:latin typeface="Noto Sans"/>
                  <a:ea typeface="Noto Sans"/>
                </a:endParaRPr>
              </a:p>
            </p:txBody>
          </p:sp>
          <p:sp>
            <p:nvSpPr>
              <p:cNvPr id="40" name="文本框 39"/>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007340" y="1078990"/>
            <a:ext cx="10177319" cy="4773045"/>
            <a:chOff x="660400" y="1130835"/>
            <a:chExt cx="10177319" cy="4773045"/>
          </a:xfrm>
        </p:grpSpPr>
        <p:grpSp>
          <p:nvGrpSpPr>
            <p:cNvPr id="4" name="组合 3"/>
            <p:cNvGrpSpPr/>
            <p:nvPr/>
          </p:nvGrpSpPr>
          <p:grpSpPr>
            <a:xfrm>
              <a:off x="660400" y="1266297"/>
              <a:ext cx="4124724" cy="2866053"/>
              <a:chOff x="660399" y="1266297"/>
              <a:chExt cx="4124724" cy="2866053"/>
            </a:xfrm>
          </p:grpSpPr>
          <p:sp>
            <p:nvSpPr>
              <p:cNvPr id="14" name="矩形 13"/>
              <p:cNvSpPr/>
              <p:nvPr/>
            </p:nvSpPr>
            <p:spPr>
              <a:xfrm>
                <a:off x="660400" y="1266297"/>
                <a:ext cx="3969657" cy="1892290"/>
              </a:xfrm>
              <a:prstGeom prst="rect">
                <a:avLst/>
              </a:prstGeom>
            </p:spPr>
            <p:txBody>
              <a:bodyPr wrap="square" anchor="t" anchorCtr="0">
                <a:normAutofit/>
              </a:bodyPr>
              <a:lstStyle/>
              <a:p>
                <a:pPr>
                  <a:buSzPct val="25000"/>
                </a:pPr>
                <a:r>
                  <a:rPr lang="vi-VN" altLang="vi-VN" sz="4200" b="1">
                    <a:solidFill>
                      <a:schemeClr val="tx1">
                        <a:lumMod val="85000"/>
                        <a:lumOff val="15000"/>
                      </a:schemeClr>
                    </a:solidFill>
                    <a:latin typeface="Noto Sans"/>
                    <a:ea typeface="Noto Sans"/>
                    <a:cs typeface="+mn-ea"/>
                    <a:sym typeface="+mn-lt"/>
                  </a:rPr>
                  <a:t>Nhập văn bản</a:t>
                </a:r>
                <a:endParaRPr lang="en-US" altLang="zh-CN" sz="4800" b="1">
                  <a:solidFill>
                    <a:schemeClr val="tx1">
                      <a:lumMod val="85000"/>
                      <a:lumOff val="15000"/>
                    </a:schemeClr>
                  </a:solidFill>
                  <a:cs typeface="+mn-ea"/>
                  <a:sym typeface="+mn-lt"/>
                </a:endParaRPr>
              </a:p>
            </p:txBody>
          </p:sp>
          <p:sp>
            <p:nvSpPr>
              <p:cNvPr id="15" name="文本框 14"/>
              <p:cNvSpPr txBox="1"/>
              <p:nvPr/>
            </p:nvSpPr>
            <p:spPr>
              <a:xfrm>
                <a:off x="660399" y="3565628"/>
                <a:ext cx="4124724" cy="566723"/>
              </a:xfrm>
              <a:prstGeom prst="rect">
                <a:avLst/>
              </a:prstGeom>
              <a:noFill/>
            </p:spPr>
            <p:txBody>
              <a:bodyPr wrap="square" rtlCol="0" anchor="t" anchorCtr="0">
                <a:normAutofit/>
              </a:bodyPr>
              <a:lstStyle>
                <a:defPPr>
                  <a:defRPr lang="zh-CN"/>
                </a:defPPr>
                <a:lvl1pPr algn="ctr">
                  <a:lnSpc>
                    <a:spcPct val="150000"/>
                  </a:lnSpc>
                  <a:defRPr sz="1200">
                    <a:solidFill>
                      <a:schemeClr val="bg1">
                        <a:lumMod val="50000"/>
                      </a:schemeClr>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gn="l">
                  <a:lnSpc>
                    <a:spcPct val="120000"/>
                  </a:lnSpc>
                  <a:buFont typeface="Wingdings" panose="05000000000000000000" pitchFamily="2" charset="2"/>
                  <a:buChar char="l"/>
                </a:pPr>
                <a:r>
                  <a:rPr lang="vi-VN" altLang="vi-VN" sz="1200">
                    <a:solidFill>
                      <a:schemeClr val="tx1">
                        <a:lumMod val="65000"/>
                        <a:lumOff val="35000"/>
                      </a:schemeClr>
                    </a:solidFill>
                    <a:latin typeface="Noto Sans"/>
                    <a:ea typeface="Noto Sans"/>
                    <a:cs typeface="+mn-ea"/>
                    <a:sym typeface="+mn-lt"/>
                  </a:rPr>
                  <a:t>Nhấp để nhập văn bản giải thích ngắn gọn.</a:t>
                </a:r>
                <a:endParaRPr lang="en-US" altLang="zh-CN" sz="1200">
                  <a:solidFill>
                    <a:schemeClr val="tx1">
                      <a:lumMod val="65000"/>
                      <a:lumOff val="35000"/>
                    </a:schemeClr>
                  </a:solidFill>
                  <a:latin typeface="+mn-lt"/>
                  <a:ea typeface="+mn-ea"/>
                  <a:cs typeface="+mn-ea"/>
                  <a:sym typeface="+mn-lt"/>
                </a:endParaRPr>
              </a:p>
              <a:p>
                <a:pPr marL="171450" indent="-171450" algn="l">
                  <a:lnSpc>
                    <a:spcPct val="150000"/>
                  </a:lnSpc>
                  <a:buFont typeface="Wingdings" panose="05000000000000000000" pitchFamily="2" charset="2"/>
                  <a:buChar char="l"/>
                </a:pPr>
                <a:endParaRPr lang="en-US" altLang="zh-CN" sz="1200">
                  <a:solidFill>
                    <a:schemeClr val="tx1">
                      <a:lumMod val="65000"/>
                      <a:lumOff val="35000"/>
                    </a:schemeClr>
                  </a:solidFill>
                  <a:latin typeface="+mn-lt"/>
                  <a:ea typeface="+mn-ea"/>
                  <a:cs typeface="+mn-ea"/>
                  <a:sym typeface="+mn-lt"/>
                </a:endParaRPr>
              </a:p>
            </p:txBody>
          </p:sp>
          <p:sp>
            <p:nvSpPr>
              <p:cNvPr id="16" name="圆角矩形 7"/>
              <p:cNvSpPr/>
              <p:nvPr/>
            </p:nvSpPr>
            <p:spPr>
              <a:xfrm>
                <a:off x="762567" y="3276457"/>
                <a:ext cx="616177" cy="11176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5" name="组合 4"/>
            <p:cNvGrpSpPr/>
            <p:nvPr/>
          </p:nvGrpSpPr>
          <p:grpSpPr>
            <a:xfrm>
              <a:off x="5987880" y="1130835"/>
              <a:ext cx="4849839" cy="4773045"/>
              <a:chOff x="5987880" y="1130835"/>
              <a:chExt cx="4849839" cy="4773045"/>
            </a:xfrm>
          </p:grpSpPr>
          <p:sp>
            <p:nvSpPr>
              <p:cNvPr id="6" name="椭圆 5"/>
              <p:cNvSpPr/>
              <p:nvPr/>
            </p:nvSpPr>
            <p:spPr>
              <a:xfrm>
                <a:off x="6336410" y="1751102"/>
                <a:ext cx="4152778" cy="4152778"/>
              </a:xfrm>
              <a:prstGeom prst="ellipse">
                <a:avLst/>
              </a:prstGeom>
              <a:solidFill>
                <a:schemeClr val="accent1">
                  <a:alpha val="10000"/>
                </a:schemeClr>
              </a:solidFill>
              <a:ln>
                <a:solidFill>
                  <a:schemeClr val="accent1"/>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zh-CN" altLang="en-US">
                  <a:cs typeface="+mn-ea"/>
                  <a:sym typeface="+mn-lt"/>
                </a:endParaRPr>
              </a:p>
            </p:txBody>
          </p:sp>
          <p:sp>
            <p:nvSpPr>
              <p:cNvPr id="7" name="任意多边形 11"/>
              <p:cNvSpPr/>
              <p:nvPr/>
            </p:nvSpPr>
            <p:spPr>
              <a:xfrm>
                <a:off x="7744409" y="1130835"/>
                <a:ext cx="1336781" cy="1336781"/>
              </a:xfrm>
              <a:custGeom>
                <a:avLst/>
                <a:gdLst>
                  <a:gd name="connsiteX0" fmla="*/ 0 w 1336781"/>
                  <a:gd name="connsiteY0" fmla="*/ 668391 h 1336781"/>
                  <a:gd name="connsiteX1" fmla="*/ 668391 w 1336781"/>
                  <a:gd name="connsiteY1" fmla="*/ 0 h 1336781"/>
                  <a:gd name="connsiteX2" fmla="*/ 1336782 w 1336781"/>
                  <a:gd name="connsiteY2" fmla="*/ 668391 h 1336781"/>
                  <a:gd name="connsiteX3" fmla="*/ 668391 w 1336781"/>
                  <a:gd name="connsiteY3" fmla="*/ 1336782 h 1336781"/>
                  <a:gd name="connsiteX4" fmla="*/ 0 w 1336781"/>
                  <a:gd name="connsiteY4" fmla="*/ 668391 h 1336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6781" h="1336781">
                    <a:moveTo>
                      <a:pt x="0" y="668391"/>
                    </a:moveTo>
                    <a:cubicBezTo>
                      <a:pt x="0" y="299249"/>
                      <a:pt x="299249" y="0"/>
                      <a:pt x="668391" y="0"/>
                    </a:cubicBezTo>
                    <a:cubicBezTo>
                      <a:pt x="1037533" y="0"/>
                      <a:pt x="1336782" y="299249"/>
                      <a:pt x="1336782" y="668391"/>
                    </a:cubicBezTo>
                    <a:cubicBezTo>
                      <a:pt x="1336782" y="1037533"/>
                      <a:pt x="1037533" y="1336782"/>
                      <a:pt x="668391" y="1336782"/>
                    </a:cubicBezTo>
                    <a:cubicBezTo>
                      <a:pt x="299249" y="1336782"/>
                      <a:pt x="0" y="1037533"/>
                      <a:pt x="0" y="668391"/>
                    </a:cubicBezTo>
                    <a:close/>
                  </a:path>
                </a:pathLst>
              </a:custGeom>
              <a:solidFill>
                <a:schemeClr val="accent1"/>
              </a:solidFill>
              <a:ln>
                <a:solidFill>
                  <a:schemeClr val="accent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90000" tIns="90000" rIns="90000" bIns="90000" numCol="1" spcCol="1270" anchor="t" anchorCtr="0">
                <a:normAutofit/>
              </a:bodyPr>
              <a:lstStyle/>
              <a:p>
                <a:pPr algn="ctr"/>
                <a:r>
                  <a:rPr lang="vi-VN" altLang="vi-VN" sz="1400">
                    <a:solidFill>
                      <a:schemeClr val="bg1"/>
                    </a:solidFill>
                    <a:latin typeface="Noto Sans"/>
                    <a:ea typeface="Noto Sans"/>
                    <a:cs typeface="+mn-ea"/>
                    <a:sym typeface="+mn-lt"/>
                  </a:rPr>
                  <a:t>Từ khóa</a:t>
                </a:r>
                <a:endParaRPr lang="vi-VN" altLang="vi-VN" sz="1400">
                  <a:solidFill>
                    <a:schemeClr val="bg1"/>
                  </a:solidFill>
                  <a:latin typeface="Noto Sans"/>
                  <a:ea typeface="Noto Sans"/>
                  <a:cs typeface="+mn-ea"/>
                  <a:sym typeface="+mn-lt"/>
                </a:endParaRPr>
              </a:p>
            </p:txBody>
          </p:sp>
          <p:sp>
            <p:nvSpPr>
              <p:cNvPr id="8" name="任意多边形 12"/>
              <p:cNvSpPr/>
              <p:nvPr/>
            </p:nvSpPr>
            <p:spPr>
              <a:xfrm>
                <a:off x="9500938" y="4173233"/>
                <a:ext cx="1336781" cy="1336781"/>
              </a:xfrm>
              <a:custGeom>
                <a:avLst/>
                <a:gdLst>
                  <a:gd name="connsiteX0" fmla="*/ 0 w 1336781"/>
                  <a:gd name="connsiteY0" fmla="*/ 668391 h 1336781"/>
                  <a:gd name="connsiteX1" fmla="*/ 668391 w 1336781"/>
                  <a:gd name="connsiteY1" fmla="*/ 0 h 1336781"/>
                  <a:gd name="connsiteX2" fmla="*/ 1336782 w 1336781"/>
                  <a:gd name="connsiteY2" fmla="*/ 668391 h 1336781"/>
                  <a:gd name="connsiteX3" fmla="*/ 668391 w 1336781"/>
                  <a:gd name="connsiteY3" fmla="*/ 1336782 h 1336781"/>
                  <a:gd name="connsiteX4" fmla="*/ 0 w 1336781"/>
                  <a:gd name="connsiteY4" fmla="*/ 668391 h 1336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6781" h="1336781">
                    <a:moveTo>
                      <a:pt x="0" y="668391"/>
                    </a:moveTo>
                    <a:cubicBezTo>
                      <a:pt x="0" y="299249"/>
                      <a:pt x="299249" y="0"/>
                      <a:pt x="668391" y="0"/>
                    </a:cubicBezTo>
                    <a:cubicBezTo>
                      <a:pt x="1037533" y="0"/>
                      <a:pt x="1336782" y="299249"/>
                      <a:pt x="1336782" y="668391"/>
                    </a:cubicBezTo>
                    <a:cubicBezTo>
                      <a:pt x="1336782" y="1037533"/>
                      <a:pt x="1037533" y="1336782"/>
                      <a:pt x="668391" y="1336782"/>
                    </a:cubicBezTo>
                    <a:cubicBezTo>
                      <a:pt x="299249" y="1336782"/>
                      <a:pt x="0" y="1037533"/>
                      <a:pt x="0" y="668391"/>
                    </a:cubicBezTo>
                    <a:close/>
                  </a:path>
                </a:pathLst>
              </a:custGeom>
              <a:solidFill>
                <a:schemeClr val="accent1"/>
              </a:solidFill>
              <a:ln>
                <a:solidFill>
                  <a:schemeClr val="accent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90000" tIns="90000" rIns="90000" bIns="90000" numCol="1" spcCol="1270" anchor="t" anchorCtr="0">
                <a:normAutofit/>
              </a:bodyPr>
              <a:lstStyle/>
              <a:p>
                <a:pPr algn="ctr"/>
                <a:r>
                  <a:rPr lang="vi-VN" altLang="vi-VN" sz="1400">
                    <a:solidFill>
                      <a:schemeClr val="bg1"/>
                    </a:solidFill>
                    <a:latin typeface="Noto Sans"/>
                    <a:ea typeface="Noto Sans"/>
                    <a:cs typeface="+mn-ea"/>
                    <a:sym typeface="+mn-lt"/>
                  </a:rPr>
                  <a:t>Từ khóa</a:t>
                </a:r>
                <a:endParaRPr lang="vi-VN" altLang="vi-VN" sz="1400">
                  <a:solidFill>
                    <a:schemeClr val="bg1"/>
                  </a:solidFill>
                  <a:latin typeface="Noto Sans"/>
                  <a:ea typeface="Noto Sans"/>
                  <a:cs typeface="+mn-ea"/>
                  <a:sym typeface="+mn-lt"/>
                </a:endParaRPr>
              </a:p>
            </p:txBody>
          </p:sp>
          <p:sp>
            <p:nvSpPr>
              <p:cNvPr id="9" name="任意多边形 13"/>
              <p:cNvSpPr/>
              <p:nvPr/>
            </p:nvSpPr>
            <p:spPr>
              <a:xfrm>
                <a:off x="5987880" y="4173233"/>
                <a:ext cx="1336781" cy="1336781"/>
              </a:xfrm>
              <a:custGeom>
                <a:avLst/>
                <a:gdLst>
                  <a:gd name="connsiteX0" fmla="*/ 0 w 1336781"/>
                  <a:gd name="connsiteY0" fmla="*/ 668391 h 1336781"/>
                  <a:gd name="connsiteX1" fmla="*/ 668391 w 1336781"/>
                  <a:gd name="connsiteY1" fmla="*/ 0 h 1336781"/>
                  <a:gd name="connsiteX2" fmla="*/ 1336782 w 1336781"/>
                  <a:gd name="connsiteY2" fmla="*/ 668391 h 1336781"/>
                  <a:gd name="connsiteX3" fmla="*/ 668391 w 1336781"/>
                  <a:gd name="connsiteY3" fmla="*/ 1336782 h 1336781"/>
                  <a:gd name="connsiteX4" fmla="*/ 0 w 1336781"/>
                  <a:gd name="connsiteY4" fmla="*/ 668391 h 1336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6781" h="1336781">
                    <a:moveTo>
                      <a:pt x="0" y="668391"/>
                    </a:moveTo>
                    <a:cubicBezTo>
                      <a:pt x="0" y="299249"/>
                      <a:pt x="299249" y="0"/>
                      <a:pt x="668391" y="0"/>
                    </a:cubicBezTo>
                    <a:cubicBezTo>
                      <a:pt x="1037533" y="0"/>
                      <a:pt x="1336782" y="299249"/>
                      <a:pt x="1336782" y="668391"/>
                    </a:cubicBezTo>
                    <a:cubicBezTo>
                      <a:pt x="1336782" y="1037533"/>
                      <a:pt x="1037533" y="1336782"/>
                      <a:pt x="668391" y="1336782"/>
                    </a:cubicBezTo>
                    <a:cubicBezTo>
                      <a:pt x="299249" y="1336782"/>
                      <a:pt x="0" y="1037533"/>
                      <a:pt x="0" y="668391"/>
                    </a:cubicBezTo>
                    <a:close/>
                  </a:path>
                </a:pathLst>
              </a:custGeom>
              <a:solidFill>
                <a:schemeClr val="accent1"/>
              </a:solidFill>
              <a:ln>
                <a:solidFill>
                  <a:schemeClr val="accent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90000" tIns="90000" rIns="90000" bIns="90000" numCol="1" spcCol="1270" anchor="t" anchorCtr="0">
                <a:normAutofit/>
              </a:bodyPr>
              <a:lstStyle/>
              <a:p>
                <a:pPr algn="ctr"/>
                <a:r>
                  <a:rPr lang="vi-VN" altLang="vi-VN" sz="1400">
                    <a:solidFill>
                      <a:schemeClr val="bg1"/>
                    </a:solidFill>
                    <a:latin typeface="Noto Sans"/>
                    <a:ea typeface="Noto Sans"/>
                    <a:cs typeface="+mn-ea"/>
                    <a:sym typeface="+mn-lt"/>
                  </a:rPr>
                  <a:t>Từ khóa</a:t>
                </a:r>
                <a:endParaRPr lang="vi-VN" altLang="vi-VN" sz="1400">
                  <a:solidFill>
                    <a:schemeClr val="bg1"/>
                  </a:solidFill>
                  <a:latin typeface="Noto Sans"/>
                  <a:ea typeface="Noto Sans"/>
                  <a:cs typeface="+mn-ea"/>
                  <a:sym typeface="+mn-lt"/>
                </a:endParaRPr>
              </a:p>
            </p:txBody>
          </p:sp>
          <p:grpSp>
            <p:nvGrpSpPr>
              <p:cNvPr id="10" name="组合 9"/>
              <p:cNvGrpSpPr/>
              <p:nvPr/>
            </p:nvGrpSpPr>
            <p:grpSpPr>
              <a:xfrm>
                <a:off x="7539167" y="2953859"/>
                <a:ext cx="1747265" cy="1747265"/>
                <a:chOff x="1646367" y="1646367"/>
                <a:chExt cx="1747265" cy="1747265"/>
              </a:xfrm>
            </p:grpSpPr>
            <p:sp>
              <p:nvSpPr>
                <p:cNvPr id="12" name="椭圆 11"/>
                <p:cNvSpPr/>
                <p:nvPr/>
              </p:nvSpPr>
              <p:spPr>
                <a:xfrm>
                  <a:off x="1646367" y="1646367"/>
                  <a:ext cx="1747265" cy="1747265"/>
                </a:xfrm>
                <a:prstGeom prst="ellipse">
                  <a:avLst/>
                </a:pr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zh-CN" altLang="en-US">
                    <a:cs typeface="+mn-ea"/>
                    <a:sym typeface="+mn-lt"/>
                  </a:endParaRPr>
                </a:p>
              </p:txBody>
            </p:sp>
            <p:sp>
              <p:nvSpPr>
                <p:cNvPr id="13" name="文本框 12"/>
                <p:cNvSpPr txBox="1"/>
                <p:nvPr/>
              </p:nvSpPr>
              <p:spPr>
                <a:xfrm>
                  <a:off x="1902248" y="1902248"/>
                  <a:ext cx="1235503" cy="123550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9530" tIns="49530" rIns="49530" bIns="49530" numCol="1" spcCol="1270" anchor="ctr" anchorCtr="0">
                  <a:noAutofit/>
                </a:bodyPr>
                <a:lstStyle/>
                <a:p>
                  <a:pPr marL="0" lvl="0" indent="0" algn="ctr" defTabSz="1733550">
                    <a:lnSpc>
                      <a:spcPct val="90000"/>
                    </a:lnSpc>
                    <a:spcBef>
                      <a:spcPct val="0"/>
                    </a:spcBef>
                    <a:spcAft>
                      <a:spcPct val="35000"/>
                    </a:spcAft>
                    <a:buNone/>
                  </a:pPr>
                  <a:endParaRPr lang="zh-CN" altLang="en-US" sz="3900" kern="1200">
                    <a:cs typeface="+mn-ea"/>
                    <a:sym typeface="+mn-lt"/>
                  </a:endParaRPr>
                </a:p>
              </p:txBody>
            </p:sp>
          </p:grpSp>
          <p:sp>
            <p:nvSpPr>
              <p:cNvPr id="11" name="任意多边形 16"/>
              <p:cNvSpPr/>
              <p:nvPr/>
            </p:nvSpPr>
            <p:spPr>
              <a:xfrm>
                <a:off x="7992748" y="3407827"/>
                <a:ext cx="840102" cy="839328"/>
              </a:xfrm>
              <a:custGeom>
                <a:avLst/>
                <a:gdLst>
                  <a:gd name="T0" fmla="*/ 8495 w 11305"/>
                  <a:gd name="T1" fmla="*/ 5609 h 11296"/>
                  <a:gd name="T2" fmla="*/ 11101 w 11305"/>
                  <a:gd name="T3" fmla="*/ 2676 h 11296"/>
                  <a:gd name="T4" fmla="*/ 9229 w 11305"/>
                  <a:gd name="T5" fmla="*/ 435 h 11296"/>
                  <a:gd name="T6" fmla="*/ 8036 w 11305"/>
                  <a:gd name="T7" fmla="*/ 466 h 11296"/>
                  <a:gd name="T8" fmla="*/ 7057 w 11305"/>
                  <a:gd name="T9" fmla="*/ 1443 h 11296"/>
                  <a:gd name="T10" fmla="*/ 5692 w 11305"/>
                  <a:gd name="T11" fmla="*/ 2807 h 11296"/>
                  <a:gd name="T12" fmla="*/ 2542 w 11305"/>
                  <a:gd name="T13" fmla="*/ 0 h 11296"/>
                  <a:gd name="T14" fmla="*/ 240 w 11305"/>
                  <a:gd name="T15" fmla="*/ 1960 h 11296"/>
                  <a:gd name="T16" fmla="*/ 240 w 11305"/>
                  <a:gd name="T17" fmla="*/ 3121 h 11296"/>
                  <a:gd name="T18" fmla="*/ 863 w 11305"/>
                  <a:gd name="T19" fmla="*/ 7634 h 11296"/>
                  <a:gd name="T20" fmla="*/ 311 w 11305"/>
                  <a:gd name="T21" fmla="*/ 10645 h 11296"/>
                  <a:gd name="T22" fmla="*/ 310 w 11305"/>
                  <a:gd name="T23" fmla="*/ 10655 h 11296"/>
                  <a:gd name="T24" fmla="*/ 309 w 11305"/>
                  <a:gd name="T25" fmla="*/ 10715 h 11296"/>
                  <a:gd name="T26" fmla="*/ 319 w 11305"/>
                  <a:gd name="T27" fmla="*/ 10773 h 11296"/>
                  <a:gd name="T28" fmla="*/ 555 w 11305"/>
                  <a:gd name="T29" fmla="*/ 10987 h 11296"/>
                  <a:gd name="T30" fmla="*/ 605 w 11305"/>
                  <a:gd name="T31" fmla="*/ 10990 h 11296"/>
                  <a:gd name="T32" fmla="*/ 651 w 11305"/>
                  <a:gd name="T33" fmla="*/ 10986 h 11296"/>
                  <a:gd name="T34" fmla="*/ 3505 w 11305"/>
                  <a:gd name="T35" fmla="*/ 10518 h 11296"/>
                  <a:gd name="T36" fmla="*/ 5613 w 11305"/>
                  <a:gd name="T37" fmla="*/ 8489 h 11296"/>
                  <a:gd name="T38" fmla="*/ 8763 w 11305"/>
                  <a:gd name="T39" fmla="*/ 11296 h 11296"/>
                  <a:gd name="T40" fmla="*/ 11065 w 11305"/>
                  <a:gd name="T41" fmla="*/ 9337 h 11296"/>
                  <a:gd name="T42" fmla="*/ 11065 w 11305"/>
                  <a:gd name="T43" fmla="*/ 8176 h 11296"/>
                  <a:gd name="T44" fmla="*/ 8659 w 11305"/>
                  <a:gd name="T45" fmla="*/ 796 h 11296"/>
                  <a:gd name="T46" fmla="*/ 10450 w 11305"/>
                  <a:gd name="T47" fmla="*/ 2496 h 11296"/>
                  <a:gd name="T48" fmla="*/ 10419 w 11305"/>
                  <a:gd name="T49" fmla="*/ 2847 h 11296"/>
                  <a:gd name="T50" fmla="*/ 7686 w 11305"/>
                  <a:gd name="T51" fmla="*/ 1652 h 11296"/>
                  <a:gd name="T52" fmla="*/ 660 w 11305"/>
                  <a:gd name="T53" fmla="*/ 2702 h 11296"/>
                  <a:gd name="T54" fmla="*/ 660 w 11305"/>
                  <a:gd name="T55" fmla="*/ 2380 h 11296"/>
                  <a:gd name="T56" fmla="*/ 2542 w 11305"/>
                  <a:gd name="T57" fmla="*/ 594 h 11296"/>
                  <a:gd name="T58" fmla="*/ 5271 w 11305"/>
                  <a:gd name="T59" fmla="*/ 3229 h 11296"/>
                  <a:gd name="T60" fmla="*/ 660 w 11305"/>
                  <a:gd name="T61" fmla="*/ 2702 h 11296"/>
                  <a:gd name="T62" fmla="*/ 3440 w 11305"/>
                  <a:gd name="T63" fmla="*/ 5897 h 11296"/>
                  <a:gd name="T64" fmla="*/ 5925 w 11305"/>
                  <a:gd name="T65" fmla="*/ 3413 h 11296"/>
                  <a:gd name="T66" fmla="*/ 9230 w 11305"/>
                  <a:gd name="T67" fmla="*/ 4035 h 11296"/>
                  <a:gd name="T68" fmla="*/ 7865 w 11305"/>
                  <a:gd name="T69" fmla="*/ 5398 h 11296"/>
                  <a:gd name="T70" fmla="*/ 5401 w 11305"/>
                  <a:gd name="T71" fmla="*/ 7860 h 11296"/>
                  <a:gd name="T72" fmla="*/ 1491 w 11305"/>
                  <a:gd name="T73" fmla="*/ 7844 h 11296"/>
                  <a:gd name="T74" fmla="*/ 1271 w 11305"/>
                  <a:gd name="T75" fmla="*/ 8462 h 11296"/>
                  <a:gd name="T76" fmla="*/ 964 w 11305"/>
                  <a:gd name="T77" fmla="*/ 10334 h 11296"/>
                  <a:gd name="T78" fmla="*/ 10645 w 11305"/>
                  <a:gd name="T79" fmla="*/ 8916 h 11296"/>
                  <a:gd name="T80" fmla="*/ 8764 w 11305"/>
                  <a:gd name="T81" fmla="*/ 10702 h 11296"/>
                  <a:gd name="T82" fmla="*/ 6033 w 11305"/>
                  <a:gd name="T83" fmla="*/ 8069 h 11296"/>
                  <a:gd name="T84" fmla="*/ 8075 w 11305"/>
                  <a:gd name="T85" fmla="*/ 6027 h 11296"/>
                  <a:gd name="T86" fmla="*/ 10711 w 11305"/>
                  <a:gd name="T87" fmla="*/ 8755 h 11296"/>
                  <a:gd name="T88" fmla="*/ 4475 w 11305"/>
                  <a:gd name="T89" fmla="*/ 7230 h 11296"/>
                  <a:gd name="T90" fmla="*/ 7085 w 11305"/>
                  <a:gd name="T91" fmla="*/ 4744 h 11296"/>
                  <a:gd name="T92" fmla="*/ 7085 w 11305"/>
                  <a:gd name="T93" fmla="*/ 4323 h 11296"/>
                  <a:gd name="T94" fmla="*/ 6665 w 11305"/>
                  <a:gd name="T95" fmla="*/ 4323 h 11296"/>
                  <a:gd name="T96" fmla="*/ 4178 w 11305"/>
                  <a:gd name="T97" fmla="*/ 6932 h 11296"/>
                  <a:gd name="T98" fmla="*/ 4475 w 11305"/>
                  <a:gd name="T99" fmla="*/ 7230 h 1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305" h="11296">
                    <a:moveTo>
                      <a:pt x="11065" y="8176"/>
                    </a:moveTo>
                    <a:lnTo>
                      <a:pt x="8495" y="5609"/>
                    </a:lnTo>
                    <a:lnTo>
                      <a:pt x="10839" y="3266"/>
                    </a:lnTo>
                    <a:cubicBezTo>
                      <a:pt x="11000" y="3107"/>
                      <a:pt x="11093" y="2897"/>
                      <a:pt x="11101" y="2676"/>
                    </a:cubicBezTo>
                    <a:cubicBezTo>
                      <a:pt x="11110" y="2447"/>
                      <a:pt x="11028" y="2234"/>
                      <a:pt x="10869" y="2076"/>
                    </a:cubicBezTo>
                    <a:lnTo>
                      <a:pt x="9229" y="435"/>
                    </a:lnTo>
                    <a:cubicBezTo>
                      <a:pt x="9078" y="285"/>
                      <a:pt x="8876" y="204"/>
                      <a:pt x="8660" y="204"/>
                    </a:cubicBezTo>
                    <a:cubicBezTo>
                      <a:pt x="8430" y="204"/>
                      <a:pt x="8203" y="299"/>
                      <a:pt x="8036" y="466"/>
                    </a:cubicBezTo>
                    <a:lnTo>
                      <a:pt x="7060" y="1441"/>
                    </a:lnTo>
                    <a:cubicBezTo>
                      <a:pt x="7059" y="1442"/>
                      <a:pt x="7057" y="1442"/>
                      <a:pt x="7057" y="1443"/>
                    </a:cubicBezTo>
                    <a:lnTo>
                      <a:pt x="7055" y="1446"/>
                    </a:lnTo>
                    <a:lnTo>
                      <a:pt x="5692" y="2807"/>
                    </a:lnTo>
                    <a:lnTo>
                      <a:pt x="3124" y="240"/>
                    </a:lnTo>
                    <a:cubicBezTo>
                      <a:pt x="2967" y="85"/>
                      <a:pt x="2761" y="0"/>
                      <a:pt x="2542" y="0"/>
                    </a:cubicBezTo>
                    <a:cubicBezTo>
                      <a:pt x="2323" y="0"/>
                      <a:pt x="2116" y="85"/>
                      <a:pt x="1961" y="240"/>
                    </a:cubicBezTo>
                    <a:lnTo>
                      <a:pt x="240" y="1960"/>
                    </a:lnTo>
                    <a:cubicBezTo>
                      <a:pt x="85" y="2116"/>
                      <a:pt x="0" y="2322"/>
                      <a:pt x="0" y="2540"/>
                    </a:cubicBezTo>
                    <a:cubicBezTo>
                      <a:pt x="0" y="2760"/>
                      <a:pt x="85" y="2966"/>
                      <a:pt x="240" y="3121"/>
                    </a:cubicBezTo>
                    <a:lnTo>
                      <a:pt x="2810" y="5687"/>
                    </a:lnTo>
                    <a:lnTo>
                      <a:pt x="863" y="7634"/>
                    </a:lnTo>
                    <a:cubicBezTo>
                      <a:pt x="811" y="7684"/>
                      <a:pt x="780" y="7752"/>
                      <a:pt x="775" y="7825"/>
                    </a:cubicBezTo>
                    <a:lnTo>
                      <a:pt x="311" y="10645"/>
                    </a:lnTo>
                    <a:cubicBezTo>
                      <a:pt x="311" y="10647"/>
                      <a:pt x="311" y="10649"/>
                      <a:pt x="310" y="10651"/>
                    </a:cubicBezTo>
                    <a:lnTo>
                      <a:pt x="310" y="10655"/>
                    </a:lnTo>
                    <a:cubicBezTo>
                      <a:pt x="310" y="10658"/>
                      <a:pt x="309" y="10661"/>
                      <a:pt x="309" y="10665"/>
                    </a:cubicBezTo>
                    <a:lnTo>
                      <a:pt x="309" y="10715"/>
                    </a:lnTo>
                    <a:cubicBezTo>
                      <a:pt x="310" y="10733"/>
                      <a:pt x="313" y="10751"/>
                      <a:pt x="318" y="10768"/>
                    </a:cubicBezTo>
                    <a:cubicBezTo>
                      <a:pt x="318" y="10770"/>
                      <a:pt x="319" y="10772"/>
                      <a:pt x="319" y="10773"/>
                    </a:cubicBezTo>
                    <a:cubicBezTo>
                      <a:pt x="320" y="10780"/>
                      <a:pt x="323" y="10786"/>
                      <a:pt x="324" y="10791"/>
                    </a:cubicBezTo>
                    <a:cubicBezTo>
                      <a:pt x="358" y="10895"/>
                      <a:pt x="446" y="10970"/>
                      <a:pt x="555" y="10987"/>
                    </a:cubicBezTo>
                    <a:lnTo>
                      <a:pt x="565" y="10987"/>
                    </a:lnTo>
                    <a:cubicBezTo>
                      <a:pt x="579" y="10988"/>
                      <a:pt x="591" y="10990"/>
                      <a:pt x="605" y="10990"/>
                    </a:cubicBezTo>
                    <a:cubicBezTo>
                      <a:pt x="618" y="10990"/>
                      <a:pt x="629" y="10988"/>
                      <a:pt x="640" y="10987"/>
                    </a:cubicBezTo>
                    <a:cubicBezTo>
                      <a:pt x="644" y="10987"/>
                      <a:pt x="648" y="10986"/>
                      <a:pt x="651" y="10986"/>
                    </a:cubicBezTo>
                    <a:lnTo>
                      <a:pt x="653" y="10986"/>
                    </a:lnTo>
                    <a:lnTo>
                      <a:pt x="3505" y="10518"/>
                    </a:lnTo>
                    <a:cubicBezTo>
                      <a:pt x="3576" y="10506"/>
                      <a:pt x="3638" y="10470"/>
                      <a:pt x="3681" y="10418"/>
                    </a:cubicBezTo>
                    <a:lnTo>
                      <a:pt x="5613" y="8489"/>
                    </a:lnTo>
                    <a:lnTo>
                      <a:pt x="8181" y="11056"/>
                    </a:lnTo>
                    <a:cubicBezTo>
                      <a:pt x="8338" y="11211"/>
                      <a:pt x="8544" y="11296"/>
                      <a:pt x="8763" y="11296"/>
                    </a:cubicBezTo>
                    <a:cubicBezTo>
                      <a:pt x="8983" y="11296"/>
                      <a:pt x="9189" y="11211"/>
                      <a:pt x="9344" y="11056"/>
                    </a:cubicBezTo>
                    <a:lnTo>
                      <a:pt x="11065" y="9337"/>
                    </a:lnTo>
                    <a:cubicBezTo>
                      <a:pt x="11220" y="9181"/>
                      <a:pt x="11305" y="8975"/>
                      <a:pt x="11305" y="8757"/>
                    </a:cubicBezTo>
                    <a:cubicBezTo>
                      <a:pt x="11305" y="8537"/>
                      <a:pt x="11219" y="8331"/>
                      <a:pt x="11065" y="8176"/>
                    </a:cubicBezTo>
                    <a:close/>
                    <a:moveTo>
                      <a:pt x="8455" y="885"/>
                    </a:moveTo>
                    <a:cubicBezTo>
                      <a:pt x="8511" y="828"/>
                      <a:pt x="8586" y="796"/>
                      <a:pt x="8659" y="796"/>
                    </a:cubicBezTo>
                    <a:cubicBezTo>
                      <a:pt x="8718" y="796"/>
                      <a:pt x="8770" y="817"/>
                      <a:pt x="8807" y="855"/>
                    </a:cubicBezTo>
                    <a:lnTo>
                      <a:pt x="10450" y="2496"/>
                    </a:lnTo>
                    <a:cubicBezTo>
                      <a:pt x="10490" y="2535"/>
                      <a:pt x="10510" y="2590"/>
                      <a:pt x="10508" y="2654"/>
                    </a:cubicBezTo>
                    <a:cubicBezTo>
                      <a:pt x="10505" y="2724"/>
                      <a:pt x="10474" y="2792"/>
                      <a:pt x="10419" y="2847"/>
                    </a:cubicBezTo>
                    <a:lnTo>
                      <a:pt x="9650" y="3615"/>
                    </a:lnTo>
                    <a:lnTo>
                      <a:pt x="7686" y="1652"/>
                    </a:lnTo>
                    <a:lnTo>
                      <a:pt x="8455" y="885"/>
                    </a:lnTo>
                    <a:close/>
                    <a:moveTo>
                      <a:pt x="660" y="2702"/>
                    </a:moveTo>
                    <a:cubicBezTo>
                      <a:pt x="618" y="2660"/>
                      <a:pt x="594" y="2602"/>
                      <a:pt x="594" y="2541"/>
                    </a:cubicBezTo>
                    <a:cubicBezTo>
                      <a:pt x="594" y="2480"/>
                      <a:pt x="618" y="2422"/>
                      <a:pt x="660" y="2380"/>
                    </a:cubicBezTo>
                    <a:lnTo>
                      <a:pt x="2381" y="660"/>
                    </a:lnTo>
                    <a:cubicBezTo>
                      <a:pt x="2424" y="617"/>
                      <a:pt x="2481" y="594"/>
                      <a:pt x="2542" y="594"/>
                    </a:cubicBezTo>
                    <a:cubicBezTo>
                      <a:pt x="2604" y="594"/>
                      <a:pt x="2661" y="617"/>
                      <a:pt x="2704" y="660"/>
                    </a:cubicBezTo>
                    <a:lnTo>
                      <a:pt x="5271" y="3229"/>
                    </a:lnTo>
                    <a:lnTo>
                      <a:pt x="3229" y="5269"/>
                    </a:lnTo>
                    <a:lnTo>
                      <a:pt x="660" y="2702"/>
                    </a:lnTo>
                    <a:close/>
                    <a:moveTo>
                      <a:pt x="3433" y="5905"/>
                    </a:moveTo>
                    <a:lnTo>
                      <a:pt x="3440" y="5897"/>
                    </a:lnTo>
                    <a:lnTo>
                      <a:pt x="5904" y="3437"/>
                    </a:lnTo>
                    <a:cubicBezTo>
                      <a:pt x="5911" y="3430"/>
                      <a:pt x="5919" y="3421"/>
                      <a:pt x="5925" y="3413"/>
                    </a:cubicBezTo>
                    <a:lnTo>
                      <a:pt x="7266" y="2072"/>
                    </a:lnTo>
                    <a:lnTo>
                      <a:pt x="9230" y="4035"/>
                    </a:lnTo>
                    <a:lnTo>
                      <a:pt x="7866" y="5397"/>
                    </a:lnTo>
                    <a:lnTo>
                      <a:pt x="7865" y="5398"/>
                    </a:lnTo>
                    <a:lnTo>
                      <a:pt x="5403" y="7858"/>
                    </a:lnTo>
                    <a:lnTo>
                      <a:pt x="5401" y="7860"/>
                    </a:lnTo>
                    <a:lnTo>
                      <a:pt x="3455" y="9805"/>
                    </a:lnTo>
                    <a:lnTo>
                      <a:pt x="1491" y="7844"/>
                    </a:lnTo>
                    <a:lnTo>
                      <a:pt x="3433" y="5905"/>
                    </a:lnTo>
                    <a:close/>
                    <a:moveTo>
                      <a:pt x="1271" y="8462"/>
                    </a:moveTo>
                    <a:lnTo>
                      <a:pt x="2836" y="10026"/>
                    </a:lnTo>
                    <a:lnTo>
                      <a:pt x="964" y="10334"/>
                    </a:lnTo>
                    <a:lnTo>
                      <a:pt x="1271" y="8462"/>
                    </a:lnTo>
                    <a:close/>
                    <a:moveTo>
                      <a:pt x="10645" y="8916"/>
                    </a:moveTo>
                    <a:lnTo>
                      <a:pt x="8925" y="10636"/>
                    </a:lnTo>
                    <a:cubicBezTo>
                      <a:pt x="8883" y="10679"/>
                      <a:pt x="8825" y="10702"/>
                      <a:pt x="8764" y="10702"/>
                    </a:cubicBezTo>
                    <a:cubicBezTo>
                      <a:pt x="8703" y="10702"/>
                      <a:pt x="8645" y="10679"/>
                      <a:pt x="8603" y="10636"/>
                    </a:cubicBezTo>
                    <a:lnTo>
                      <a:pt x="6033" y="8069"/>
                    </a:lnTo>
                    <a:lnTo>
                      <a:pt x="6899" y="7203"/>
                    </a:lnTo>
                    <a:lnTo>
                      <a:pt x="8075" y="6027"/>
                    </a:lnTo>
                    <a:lnTo>
                      <a:pt x="10645" y="8593"/>
                    </a:lnTo>
                    <a:cubicBezTo>
                      <a:pt x="10688" y="8636"/>
                      <a:pt x="10711" y="8693"/>
                      <a:pt x="10711" y="8755"/>
                    </a:cubicBezTo>
                    <a:cubicBezTo>
                      <a:pt x="10711" y="8816"/>
                      <a:pt x="10688" y="8873"/>
                      <a:pt x="10645" y="8916"/>
                    </a:cubicBezTo>
                    <a:close/>
                    <a:moveTo>
                      <a:pt x="4475" y="7230"/>
                    </a:moveTo>
                    <a:cubicBezTo>
                      <a:pt x="4553" y="7230"/>
                      <a:pt x="4626" y="7198"/>
                      <a:pt x="4685" y="7142"/>
                    </a:cubicBezTo>
                    <a:lnTo>
                      <a:pt x="7085" y="4744"/>
                    </a:lnTo>
                    <a:cubicBezTo>
                      <a:pt x="7140" y="4689"/>
                      <a:pt x="7172" y="4612"/>
                      <a:pt x="7172" y="4534"/>
                    </a:cubicBezTo>
                    <a:cubicBezTo>
                      <a:pt x="7172" y="4455"/>
                      <a:pt x="7141" y="4380"/>
                      <a:pt x="7085" y="4323"/>
                    </a:cubicBezTo>
                    <a:cubicBezTo>
                      <a:pt x="7030" y="4269"/>
                      <a:pt x="6954" y="4236"/>
                      <a:pt x="6875" y="4236"/>
                    </a:cubicBezTo>
                    <a:cubicBezTo>
                      <a:pt x="6795" y="4236"/>
                      <a:pt x="6721" y="4267"/>
                      <a:pt x="6665" y="4323"/>
                    </a:cubicBezTo>
                    <a:lnTo>
                      <a:pt x="4265" y="6722"/>
                    </a:lnTo>
                    <a:cubicBezTo>
                      <a:pt x="4210" y="6777"/>
                      <a:pt x="4178" y="6853"/>
                      <a:pt x="4178" y="6932"/>
                    </a:cubicBezTo>
                    <a:cubicBezTo>
                      <a:pt x="4178" y="7011"/>
                      <a:pt x="4209" y="7087"/>
                      <a:pt x="4264" y="7141"/>
                    </a:cubicBezTo>
                    <a:cubicBezTo>
                      <a:pt x="4320" y="7198"/>
                      <a:pt x="4395" y="7230"/>
                      <a:pt x="4475" y="7230"/>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grpSp>
        <p:nvGrpSpPr>
          <p:cNvPr id="21" name="组合 20"/>
          <p:cNvGrpSpPr/>
          <p:nvPr/>
        </p:nvGrpSpPr>
        <p:grpSpPr>
          <a:xfrm>
            <a:off x="3309740" y="242164"/>
            <a:ext cx="5572519" cy="888572"/>
            <a:chOff x="3320459" y="458741"/>
            <a:chExt cx="5572519" cy="888572"/>
          </a:xfrm>
        </p:grpSpPr>
        <p:grpSp>
          <p:nvGrpSpPr>
            <p:cNvPr id="22" name="组合 21"/>
            <p:cNvGrpSpPr/>
            <p:nvPr/>
          </p:nvGrpSpPr>
          <p:grpSpPr>
            <a:xfrm>
              <a:off x="5659987" y="1347313"/>
              <a:ext cx="906097" cy="0"/>
              <a:chOff x="5444832" y="1399309"/>
              <a:chExt cx="906097" cy="0"/>
            </a:xfrm>
          </p:grpSpPr>
          <p:cxnSp>
            <p:nvCxnSpPr>
              <p:cNvPr id="26" name="直接连接符 25"/>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a:xfrm>
              <a:off x="3320459" y="458741"/>
              <a:ext cx="5572519" cy="721802"/>
              <a:chOff x="1679798" y="438128"/>
              <a:chExt cx="5572519" cy="721802"/>
            </a:xfrm>
          </p:grpSpPr>
          <p:sp>
            <p:nvSpPr>
              <p:cNvPr id="24" name="文本框 23"/>
              <p:cNvSpPr txBox="1"/>
              <p:nvPr/>
            </p:nvSpPr>
            <p:spPr>
              <a:xfrm>
                <a:off x="3297039" y="438128"/>
                <a:ext cx="2338041" cy="492557"/>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Nhập tiêu đề</a:t>
                </a:r>
                <a:endParaRPr lang="vi-VN" altLang="vi-VN" sz="2600" b="1">
                  <a:solidFill>
                    <a:schemeClr val="tx1">
                      <a:lumMod val="75000"/>
                      <a:lumOff val="25000"/>
                    </a:schemeClr>
                  </a:solidFill>
                  <a:latin typeface="Noto Sans"/>
                  <a:ea typeface="Noto Sans"/>
                </a:endParaRPr>
              </a:p>
            </p:txBody>
          </p:sp>
          <p:sp>
            <p:nvSpPr>
              <p:cNvPr id="25" name="文本框 24"/>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660400" y="1712686"/>
            <a:ext cx="10858500" cy="3553151"/>
            <a:chOff x="660400" y="1712686"/>
            <a:chExt cx="10858500" cy="3553151"/>
          </a:xfrm>
        </p:grpSpPr>
        <p:sp>
          <p:nvSpPr>
            <p:cNvPr id="4" name="圆角矩形 22"/>
            <p:cNvSpPr/>
            <p:nvPr/>
          </p:nvSpPr>
          <p:spPr>
            <a:xfrm>
              <a:off x="660400" y="1712686"/>
              <a:ext cx="4775200" cy="2946399"/>
            </a:xfrm>
            <a:prstGeom prst="roundRect">
              <a:avLst>
                <a:gd name="adj" fmla="val 2874"/>
              </a:avLst>
            </a:prstGeom>
            <a:solidFill>
              <a:schemeClr val="accent2">
                <a:alpha val="10000"/>
              </a:schemeClr>
            </a:solidFill>
            <a:ln w="12700" cap="rnd">
              <a:solidFill>
                <a:schemeClr val="accent2"/>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en-GB" sz="1600" b="1">
                <a:solidFill>
                  <a:schemeClr val="tx1"/>
                </a:solidFill>
                <a:cs typeface="+mn-ea"/>
                <a:sym typeface="+mn-lt"/>
              </a:endParaRPr>
            </a:p>
          </p:txBody>
        </p:sp>
        <p:sp>
          <p:nvSpPr>
            <p:cNvPr id="5" name="圆角矩形 23"/>
            <p:cNvSpPr/>
            <p:nvPr/>
          </p:nvSpPr>
          <p:spPr>
            <a:xfrm>
              <a:off x="6743700" y="1712686"/>
              <a:ext cx="4775200" cy="2946399"/>
            </a:xfrm>
            <a:prstGeom prst="roundRect">
              <a:avLst>
                <a:gd name="adj" fmla="val 2874"/>
              </a:avLst>
            </a:prstGeom>
            <a:solidFill>
              <a:schemeClr val="accent1">
                <a:alpha val="10000"/>
              </a:schemeClr>
            </a:solidFill>
            <a:ln w="12700" cap="rnd">
              <a:solidFill>
                <a:schemeClr val="accent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en-GB" sz="1600" b="1">
                <a:solidFill>
                  <a:schemeClr val="tx1"/>
                </a:solidFill>
                <a:cs typeface="+mn-ea"/>
                <a:sym typeface="+mn-lt"/>
              </a:endParaRPr>
            </a:p>
          </p:txBody>
        </p:sp>
        <p:grpSp>
          <p:nvGrpSpPr>
            <p:cNvPr id="6" name="组合 5"/>
            <p:cNvGrpSpPr/>
            <p:nvPr/>
          </p:nvGrpSpPr>
          <p:grpSpPr>
            <a:xfrm>
              <a:off x="4825835" y="2487385"/>
              <a:ext cx="2540330" cy="1397000"/>
              <a:chOff x="4668956" y="2570543"/>
              <a:chExt cx="2540330" cy="1397000"/>
            </a:xfrm>
          </p:grpSpPr>
          <p:sp>
            <p:nvSpPr>
              <p:cNvPr id="19" name="椭圆 18"/>
              <p:cNvSpPr/>
              <p:nvPr/>
            </p:nvSpPr>
            <p:spPr>
              <a:xfrm>
                <a:off x="4668956" y="2570543"/>
                <a:ext cx="1397000" cy="1397000"/>
              </a:xfrm>
              <a:prstGeom prst="ellipse">
                <a:avLst/>
              </a:prstGeom>
              <a:solidFill>
                <a:schemeClr val="accent2"/>
              </a:solidFill>
              <a:ln w="57150" cap="rnd">
                <a:noFill/>
                <a:prstDash val="solid"/>
                <a:round/>
              </a:ln>
              <a:effectLst>
                <a:outerShdw blurRad="76200" dist="50800" dir="5400000" algn="ctr" rotWithShape="0">
                  <a:schemeClr val="accent5">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a:bodyPr>
              <a:lstStyle/>
              <a:p>
                <a:pPr algn="ctr" defTabSz="913765"/>
                <a:r>
                  <a:rPr lang="vi-VN" altLang="vi-VN" sz="4400" b="1">
                    <a:solidFill>
                      <a:srgbClr val="FFFFFF"/>
                    </a:solidFill>
                    <a:latin typeface="Noto Sans"/>
                    <a:ea typeface="Noto Sans"/>
                    <a:cs typeface="+mn-ea"/>
                    <a:sym typeface="+mn-lt"/>
                  </a:rPr>
                  <a:t>MỘT</a:t>
                </a:r>
                <a:endParaRPr lang="vi-VN" altLang="vi-VN" sz="4400" b="1">
                  <a:solidFill>
                    <a:srgbClr val="FFFFFF"/>
                  </a:solidFill>
                  <a:latin typeface="Noto Sans"/>
                  <a:ea typeface="Noto Sans"/>
                  <a:cs typeface="+mn-ea"/>
                  <a:sym typeface="+mn-lt"/>
                </a:endParaRPr>
              </a:p>
            </p:txBody>
          </p:sp>
          <p:sp>
            <p:nvSpPr>
              <p:cNvPr id="20" name="椭圆 19"/>
              <p:cNvSpPr/>
              <p:nvPr/>
            </p:nvSpPr>
            <p:spPr>
              <a:xfrm>
                <a:off x="5812286" y="2570543"/>
                <a:ext cx="1397000" cy="1397000"/>
              </a:xfrm>
              <a:prstGeom prst="ellipse">
                <a:avLst/>
              </a:prstGeom>
              <a:solidFill>
                <a:schemeClr val="accent1"/>
              </a:soli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a:bodyPr>
              <a:lstStyle/>
              <a:p>
                <a:pPr algn="ctr" defTabSz="913765"/>
                <a:r>
                  <a:rPr lang="vi-VN" altLang="vi-VN" sz="4400" b="1">
                    <a:solidFill>
                      <a:srgbClr val="FFFFFF"/>
                    </a:solidFill>
                    <a:latin typeface="Noto Sans"/>
                    <a:ea typeface="Noto Sans"/>
                    <a:cs typeface="+mn-ea"/>
                    <a:sym typeface="+mn-lt"/>
                  </a:rPr>
                  <a:t>B</a:t>
                </a:r>
                <a:endParaRPr lang="vi-VN" altLang="vi-VN" sz="4400" b="1">
                  <a:solidFill>
                    <a:srgbClr val="FFFFFF"/>
                  </a:solidFill>
                  <a:latin typeface="Noto Sans"/>
                  <a:ea typeface="Noto Sans"/>
                  <a:cs typeface="+mn-ea"/>
                  <a:sym typeface="+mn-lt"/>
                </a:endParaRPr>
              </a:p>
            </p:txBody>
          </p:sp>
        </p:grpSp>
        <p:sp>
          <p:nvSpPr>
            <p:cNvPr id="7" name="等腰三角形 6"/>
            <p:cNvSpPr/>
            <p:nvPr/>
          </p:nvSpPr>
          <p:spPr>
            <a:xfrm flipV="1">
              <a:off x="5675086" y="4248013"/>
              <a:ext cx="841828" cy="411072"/>
            </a:xfrm>
            <a:prstGeom prst="triangle">
              <a:avLst/>
            </a:prstGeom>
            <a:solidFill>
              <a:schemeClr val="accent1">
                <a:alpha val="75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en-GB" sz="1600" b="1">
                <a:solidFill>
                  <a:schemeClr val="tx1"/>
                </a:solidFill>
                <a:cs typeface="+mn-ea"/>
                <a:sym typeface="+mn-lt"/>
              </a:endParaRPr>
            </a:p>
          </p:txBody>
        </p:sp>
        <p:sp>
          <p:nvSpPr>
            <p:cNvPr id="8" name="矩形 7"/>
            <p:cNvSpPr/>
            <p:nvPr/>
          </p:nvSpPr>
          <p:spPr>
            <a:xfrm flipH="1">
              <a:off x="2231293" y="4980832"/>
              <a:ext cx="7729415" cy="285005"/>
            </a:xfrm>
            <a:prstGeom prst="rect">
              <a:avLst/>
            </a:prstGeom>
            <a:ln>
              <a:noFill/>
            </a:ln>
          </p:spPr>
          <p:txBody>
            <a:bodyPr wrap="square" lIns="91440" tIns="45720" rIns="91440" bIns="45720" anchor="t">
              <a:normAutofit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vi-VN" altLang="vi-VN" sz="1100">
                  <a:solidFill>
                    <a:schemeClr val="tx1">
                      <a:lumMod val="65000"/>
                      <a:lumOff val="35000"/>
                    </a:schemeClr>
                  </a:solidFill>
                  <a:latin typeface="Noto Sans"/>
                  <a:ea typeface="Noto Sans"/>
                  <a:cs typeface="+mn-ea"/>
                  <a:sym typeface="+mn-lt"/>
                </a:rPr>
                <a:t>Nhấp để nhập văn bản giải thích ngắn gọn. Văn bản giải thích phải ngắn</a:t>
              </a:r>
              <a:endParaRPr lang="en-US" altLang="zh-CN" sz="1100">
                <a:solidFill>
                  <a:schemeClr val="tx1">
                    <a:lumMod val="65000"/>
                    <a:lumOff val="35000"/>
                  </a:schemeClr>
                </a:solidFill>
                <a:latin typeface="+mn-lt"/>
                <a:ea typeface="+mn-ea"/>
                <a:cs typeface="+mn-ea"/>
                <a:sym typeface="+mn-lt"/>
              </a:endParaRPr>
            </a:p>
          </p:txBody>
        </p:sp>
        <p:grpSp>
          <p:nvGrpSpPr>
            <p:cNvPr id="9" name="组合 8"/>
            <p:cNvGrpSpPr/>
            <p:nvPr/>
          </p:nvGrpSpPr>
          <p:grpSpPr>
            <a:xfrm>
              <a:off x="1165238" y="2083345"/>
              <a:ext cx="3449232" cy="2205080"/>
              <a:chOff x="1165238" y="2046514"/>
              <a:chExt cx="3449232" cy="2205080"/>
            </a:xfrm>
          </p:grpSpPr>
          <p:sp>
            <p:nvSpPr>
              <p:cNvPr id="15" name="圆角矩形 24"/>
              <p:cNvSpPr/>
              <p:nvPr/>
            </p:nvSpPr>
            <p:spPr>
              <a:xfrm>
                <a:off x="1165238" y="2046514"/>
                <a:ext cx="3449232" cy="45236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fontScale="92500" lnSpcReduction="20000"/>
              </a:bodyPr>
              <a:lstStyle/>
              <a:p>
                <a:pPr algn="ctr"/>
                <a:r>
                  <a:rPr lang="vi-VN" altLang="vi-VN" sz="1800" b="1">
                    <a:solidFill>
                      <a:schemeClr val="tx1"/>
                    </a:solidFill>
                    <a:latin typeface="Noto Sans"/>
                    <a:ea typeface="Noto Sans"/>
                    <a:cs typeface="+mn-ea"/>
                    <a:sym typeface="+mn-lt"/>
                  </a:rPr>
                  <a:t>Nhập câu khóa</a:t>
                </a:r>
                <a:endParaRPr lang="en-US" altLang="zh-CN" sz="1800" b="1">
                  <a:solidFill>
                    <a:schemeClr val="tx1"/>
                  </a:solidFill>
                  <a:cs typeface="+mn-ea"/>
                  <a:sym typeface="+mn-lt"/>
                </a:endParaRPr>
              </a:p>
            </p:txBody>
          </p:sp>
          <p:sp>
            <p:nvSpPr>
              <p:cNvPr id="16" name="圆角矩形 25"/>
              <p:cNvSpPr/>
              <p:nvPr/>
            </p:nvSpPr>
            <p:spPr>
              <a:xfrm>
                <a:off x="1165238" y="2630752"/>
                <a:ext cx="3449232" cy="45236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fontScale="92500" lnSpcReduction="20000"/>
              </a:bodyPr>
              <a:lstStyle/>
              <a:p>
                <a:pPr algn="ctr"/>
                <a:r>
                  <a:rPr lang="vi-VN" altLang="vi-VN" sz="1800" b="1">
                    <a:solidFill>
                      <a:schemeClr val="tx1"/>
                    </a:solidFill>
                    <a:latin typeface="Noto Sans"/>
                    <a:ea typeface="Noto Sans"/>
                    <a:cs typeface="+mn-ea"/>
                    <a:sym typeface="+mn-lt"/>
                  </a:rPr>
                  <a:t>Nhập câu khóa</a:t>
                </a:r>
                <a:endParaRPr lang="en-US" altLang="zh-CN" sz="1800" b="1">
                  <a:solidFill>
                    <a:schemeClr val="tx1"/>
                  </a:solidFill>
                  <a:cs typeface="+mn-ea"/>
                  <a:sym typeface="+mn-lt"/>
                </a:endParaRPr>
              </a:p>
            </p:txBody>
          </p:sp>
          <p:sp>
            <p:nvSpPr>
              <p:cNvPr id="17" name="圆角矩形 26"/>
              <p:cNvSpPr/>
              <p:nvPr/>
            </p:nvSpPr>
            <p:spPr>
              <a:xfrm>
                <a:off x="1165238" y="3214990"/>
                <a:ext cx="3449232" cy="45236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fontScale="92500" lnSpcReduction="20000"/>
              </a:bodyPr>
              <a:lstStyle/>
              <a:p>
                <a:pPr algn="ctr"/>
                <a:r>
                  <a:rPr lang="vi-VN" altLang="vi-VN" sz="1800" b="1">
                    <a:solidFill>
                      <a:schemeClr val="tx1"/>
                    </a:solidFill>
                    <a:latin typeface="Noto Sans"/>
                    <a:ea typeface="Noto Sans"/>
                    <a:cs typeface="+mn-ea"/>
                    <a:sym typeface="+mn-lt"/>
                  </a:rPr>
                  <a:t>Nhập câu khóa</a:t>
                </a:r>
                <a:endParaRPr lang="en-US" altLang="zh-CN" sz="1800" b="1">
                  <a:solidFill>
                    <a:schemeClr val="tx1"/>
                  </a:solidFill>
                  <a:cs typeface="+mn-ea"/>
                  <a:sym typeface="+mn-lt"/>
                </a:endParaRPr>
              </a:p>
            </p:txBody>
          </p:sp>
          <p:sp>
            <p:nvSpPr>
              <p:cNvPr id="18" name="圆角矩形 27"/>
              <p:cNvSpPr/>
              <p:nvPr/>
            </p:nvSpPr>
            <p:spPr>
              <a:xfrm>
                <a:off x="1165238" y="3799229"/>
                <a:ext cx="3449232" cy="45236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fontScale="92500" lnSpcReduction="20000"/>
              </a:bodyPr>
              <a:lstStyle/>
              <a:p>
                <a:pPr algn="ctr"/>
                <a:r>
                  <a:rPr lang="vi-VN" altLang="vi-VN" sz="1800" b="1">
                    <a:solidFill>
                      <a:schemeClr val="tx1"/>
                    </a:solidFill>
                    <a:latin typeface="Noto Sans"/>
                    <a:ea typeface="Noto Sans"/>
                    <a:cs typeface="+mn-ea"/>
                    <a:sym typeface="+mn-lt"/>
                  </a:rPr>
                  <a:t>Nhập câu khóa</a:t>
                </a:r>
                <a:endParaRPr lang="en-US" altLang="zh-CN" sz="1800" b="1">
                  <a:solidFill>
                    <a:schemeClr val="tx1"/>
                  </a:solidFill>
                  <a:cs typeface="+mn-ea"/>
                  <a:sym typeface="+mn-lt"/>
                </a:endParaRPr>
              </a:p>
            </p:txBody>
          </p:sp>
        </p:grpSp>
        <p:grpSp>
          <p:nvGrpSpPr>
            <p:cNvPr id="10" name="组合 9"/>
            <p:cNvGrpSpPr/>
            <p:nvPr/>
          </p:nvGrpSpPr>
          <p:grpSpPr>
            <a:xfrm>
              <a:off x="7577530" y="2083345"/>
              <a:ext cx="3449232" cy="2205080"/>
              <a:chOff x="1165238" y="2046514"/>
              <a:chExt cx="3449232" cy="2205080"/>
            </a:xfrm>
          </p:grpSpPr>
          <p:sp>
            <p:nvSpPr>
              <p:cNvPr id="11" name="圆角矩形 30"/>
              <p:cNvSpPr/>
              <p:nvPr/>
            </p:nvSpPr>
            <p:spPr>
              <a:xfrm>
                <a:off x="1165238" y="2046514"/>
                <a:ext cx="3449232" cy="45236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fontScale="92500" lnSpcReduction="20000"/>
              </a:bodyPr>
              <a:lstStyle/>
              <a:p>
                <a:pPr algn="ctr"/>
                <a:r>
                  <a:rPr lang="vi-VN" altLang="vi-VN" sz="1800" b="1">
                    <a:solidFill>
                      <a:schemeClr val="bg1"/>
                    </a:solidFill>
                    <a:latin typeface="Noto Sans"/>
                    <a:ea typeface="Noto Sans"/>
                    <a:cs typeface="+mn-ea"/>
                    <a:sym typeface="+mn-lt"/>
                  </a:rPr>
                  <a:t>Nhập câu khóa</a:t>
                </a:r>
                <a:endParaRPr lang="en-US" altLang="zh-CN" sz="1800" b="1">
                  <a:solidFill>
                    <a:schemeClr val="bg1"/>
                  </a:solidFill>
                  <a:cs typeface="+mn-ea"/>
                  <a:sym typeface="+mn-lt"/>
                </a:endParaRPr>
              </a:p>
            </p:txBody>
          </p:sp>
          <p:sp>
            <p:nvSpPr>
              <p:cNvPr id="12" name="圆角矩形 31"/>
              <p:cNvSpPr/>
              <p:nvPr/>
            </p:nvSpPr>
            <p:spPr>
              <a:xfrm>
                <a:off x="1165238" y="2630752"/>
                <a:ext cx="3449232" cy="45236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fontScale="92500" lnSpcReduction="20000"/>
              </a:bodyPr>
              <a:lstStyle/>
              <a:p>
                <a:pPr algn="ctr"/>
                <a:r>
                  <a:rPr lang="vi-VN" altLang="vi-VN" sz="1800" b="1">
                    <a:solidFill>
                      <a:schemeClr val="bg1"/>
                    </a:solidFill>
                    <a:latin typeface="Noto Sans"/>
                    <a:ea typeface="Noto Sans"/>
                    <a:cs typeface="+mn-ea"/>
                    <a:sym typeface="+mn-lt"/>
                  </a:rPr>
                  <a:t>Nhập câu khóa</a:t>
                </a:r>
                <a:endParaRPr lang="en-US" altLang="zh-CN" sz="1800" b="1">
                  <a:solidFill>
                    <a:schemeClr val="bg1"/>
                  </a:solidFill>
                  <a:cs typeface="+mn-ea"/>
                  <a:sym typeface="+mn-lt"/>
                </a:endParaRPr>
              </a:p>
            </p:txBody>
          </p:sp>
          <p:sp>
            <p:nvSpPr>
              <p:cNvPr id="13" name="圆角矩形 32"/>
              <p:cNvSpPr/>
              <p:nvPr/>
            </p:nvSpPr>
            <p:spPr>
              <a:xfrm>
                <a:off x="1165238" y="3214990"/>
                <a:ext cx="3449232" cy="45236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fontScale="92500" lnSpcReduction="20000"/>
              </a:bodyPr>
              <a:lstStyle/>
              <a:p>
                <a:pPr algn="ctr"/>
                <a:r>
                  <a:rPr lang="vi-VN" altLang="vi-VN" sz="1800" b="1">
                    <a:solidFill>
                      <a:schemeClr val="bg1"/>
                    </a:solidFill>
                    <a:latin typeface="Noto Sans"/>
                    <a:ea typeface="Noto Sans"/>
                    <a:cs typeface="+mn-ea"/>
                    <a:sym typeface="+mn-lt"/>
                  </a:rPr>
                  <a:t>Nhập câu khóa</a:t>
                </a:r>
                <a:endParaRPr lang="en-US" altLang="zh-CN" sz="1800" b="1">
                  <a:solidFill>
                    <a:schemeClr val="bg1"/>
                  </a:solidFill>
                  <a:cs typeface="+mn-ea"/>
                  <a:sym typeface="+mn-lt"/>
                </a:endParaRPr>
              </a:p>
            </p:txBody>
          </p:sp>
          <p:sp>
            <p:nvSpPr>
              <p:cNvPr id="14" name="圆角矩形 33"/>
              <p:cNvSpPr/>
              <p:nvPr/>
            </p:nvSpPr>
            <p:spPr>
              <a:xfrm>
                <a:off x="1165238" y="3799229"/>
                <a:ext cx="3449232" cy="452365"/>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rmAutofit fontScale="92500" lnSpcReduction="20000"/>
              </a:bodyPr>
              <a:lstStyle/>
              <a:p>
                <a:pPr algn="ctr"/>
                <a:r>
                  <a:rPr lang="vi-VN" altLang="vi-VN" sz="1800" b="1">
                    <a:solidFill>
                      <a:schemeClr val="bg1"/>
                    </a:solidFill>
                    <a:latin typeface="Noto Sans"/>
                    <a:ea typeface="Noto Sans"/>
                    <a:cs typeface="+mn-ea"/>
                    <a:sym typeface="+mn-lt"/>
                  </a:rPr>
                  <a:t>Nhập câu khóa</a:t>
                </a:r>
                <a:endParaRPr lang="en-US" altLang="zh-CN" sz="1800" b="1">
                  <a:solidFill>
                    <a:schemeClr val="bg1"/>
                  </a:solidFill>
                  <a:cs typeface="+mn-ea"/>
                  <a:sym typeface="+mn-lt"/>
                </a:endParaRPr>
              </a:p>
            </p:txBody>
          </p:sp>
        </p:grpSp>
      </p:grpSp>
      <p:grpSp>
        <p:nvGrpSpPr>
          <p:cNvPr id="25" name="组合 24"/>
          <p:cNvGrpSpPr/>
          <p:nvPr/>
        </p:nvGrpSpPr>
        <p:grpSpPr>
          <a:xfrm>
            <a:off x="3309740" y="242164"/>
            <a:ext cx="5572519" cy="888572"/>
            <a:chOff x="3320459" y="458741"/>
            <a:chExt cx="5572519" cy="888572"/>
          </a:xfrm>
        </p:grpSpPr>
        <p:grpSp>
          <p:nvGrpSpPr>
            <p:cNvPr id="26" name="组合 25"/>
            <p:cNvGrpSpPr/>
            <p:nvPr/>
          </p:nvGrpSpPr>
          <p:grpSpPr>
            <a:xfrm>
              <a:off x="5659987" y="1347313"/>
              <a:ext cx="906097" cy="0"/>
              <a:chOff x="5444832" y="1399309"/>
              <a:chExt cx="906097" cy="0"/>
            </a:xfrm>
          </p:grpSpPr>
          <p:cxnSp>
            <p:nvCxnSpPr>
              <p:cNvPr id="30" name="直接连接符 29"/>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7" name="组合 26"/>
            <p:cNvGrpSpPr/>
            <p:nvPr/>
          </p:nvGrpSpPr>
          <p:grpSpPr>
            <a:xfrm>
              <a:off x="3320459" y="458741"/>
              <a:ext cx="5572519" cy="721802"/>
              <a:chOff x="1679798" y="438128"/>
              <a:chExt cx="5572519" cy="721802"/>
            </a:xfrm>
          </p:grpSpPr>
          <p:sp>
            <p:nvSpPr>
              <p:cNvPr id="28" name="文本框 27"/>
              <p:cNvSpPr txBox="1"/>
              <p:nvPr/>
            </p:nvSpPr>
            <p:spPr>
              <a:xfrm>
                <a:off x="3297039" y="438128"/>
                <a:ext cx="2338041" cy="492557"/>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Nhập tiêu đề</a:t>
                </a:r>
                <a:endParaRPr lang="vi-VN" altLang="vi-VN" sz="2600" b="1">
                  <a:solidFill>
                    <a:schemeClr val="tx1">
                      <a:lumMod val="75000"/>
                      <a:lumOff val="25000"/>
                    </a:schemeClr>
                  </a:solidFill>
                  <a:latin typeface="Noto Sans"/>
                  <a:ea typeface="Noto Sans"/>
                </a:endParaRPr>
              </a:p>
            </p:txBody>
          </p:sp>
          <p:sp>
            <p:nvSpPr>
              <p:cNvPr id="29" name="文本框 28"/>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íṩļïdé"/>
          <p:cNvGrpSpPr/>
          <p:nvPr/>
        </p:nvGrpSpPr>
        <p:grpSpPr>
          <a:xfrm>
            <a:off x="865647" y="1320833"/>
            <a:ext cx="10343618" cy="4627550"/>
            <a:chOff x="865647" y="1320833"/>
            <a:chExt cx="10343618" cy="4627550"/>
          </a:xfrm>
        </p:grpSpPr>
        <p:grpSp>
          <p:nvGrpSpPr>
            <p:cNvPr id="4" name="îSľïdè"/>
            <p:cNvGrpSpPr/>
            <p:nvPr/>
          </p:nvGrpSpPr>
          <p:grpSpPr>
            <a:xfrm>
              <a:off x="1024595" y="1536957"/>
              <a:ext cx="4345100" cy="4324374"/>
              <a:chOff x="1011998" y="1111225"/>
              <a:chExt cx="5423419" cy="5397549"/>
            </a:xfrm>
          </p:grpSpPr>
          <p:sp>
            <p:nvSpPr>
              <p:cNvPr id="22" name="iṩ1íďé"/>
              <p:cNvSpPr/>
              <p:nvPr/>
            </p:nvSpPr>
            <p:spPr>
              <a:xfrm>
                <a:off x="1351415" y="1437707"/>
                <a:ext cx="4744585" cy="4744585"/>
              </a:xfrm>
              <a:prstGeom prst="arc">
                <a:avLst>
                  <a:gd name="adj1" fmla="val 16214049"/>
                  <a:gd name="adj2" fmla="val 10802395"/>
                </a:avLst>
              </a:prstGeom>
              <a:ln w="28575">
                <a:solidFill>
                  <a:schemeClr val="accent1"/>
                </a:solidFill>
              </a:ln>
              <a:effectLst/>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a:cs typeface="+mn-ea"/>
                  <a:sym typeface="+mn-lt"/>
                </a:endParaRPr>
              </a:p>
            </p:txBody>
          </p:sp>
          <p:grpSp>
            <p:nvGrpSpPr>
              <p:cNvPr id="23" name="íṣḻîdê"/>
              <p:cNvGrpSpPr/>
              <p:nvPr/>
            </p:nvGrpSpPr>
            <p:grpSpPr>
              <a:xfrm>
                <a:off x="1783214" y="1868676"/>
                <a:ext cx="3880985" cy="3882646"/>
                <a:chOff x="4159543" y="1482811"/>
                <a:chExt cx="3880986" cy="3882646"/>
              </a:xfrm>
              <a:effectLst/>
            </p:grpSpPr>
            <p:sp>
              <p:nvSpPr>
                <p:cNvPr id="26" name="iṥ1íďé"/>
                <p:cNvSpPr/>
                <p:nvPr/>
              </p:nvSpPr>
              <p:spPr>
                <a:xfrm>
                  <a:off x="4159543" y="1492543"/>
                  <a:ext cx="3872914" cy="3872914"/>
                </a:xfrm>
                <a:prstGeom prst="ellipse">
                  <a:avLst/>
                </a:prstGeom>
                <a:pattFill prst="pct5">
                  <a:fgClr>
                    <a:srgbClr val="E4E6EA"/>
                  </a:fgClr>
                  <a:bgClr>
                    <a:srgbClr val="ADB5BF"/>
                  </a:bgClr>
                </a:patt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a:cs typeface="+mn-ea"/>
                    <a:sym typeface="+mn-lt"/>
                  </a:endParaRPr>
                </a:p>
              </p:txBody>
            </p:sp>
            <p:sp>
              <p:nvSpPr>
                <p:cNvPr id="27" name="ïṩlidé"/>
                <p:cNvSpPr/>
                <p:nvPr/>
              </p:nvSpPr>
              <p:spPr>
                <a:xfrm>
                  <a:off x="4162999" y="1482811"/>
                  <a:ext cx="3877530" cy="3877530"/>
                </a:xfrm>
                <a:prstGeom prst="ellipse">
                  <a:avLst/>
                </a:prstGeom>
                <a:blipFill>
                  <a:blip r:embed="rId1">
                    <a:extLst>
                      <a:ext uri="{28A0092B-C50C-407E-A947-70E740481C1C}">
                        <a14:useLocalDpi xmlns:a14="http://schemas.microsoft.com/office/drawing/2010/main" val="0"/>
                      </a:ext>
                    </a:extLst>
                  </a:blip>
                  <a:stretch>
                    <a:fillRect/>
                  </a:stretch>
                </a:blip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a:solidFill>
                      <a:schemeClr val="tx1"/>
                    </a:solidFill>
                    <a:cs typeface="+mn-ea"/>
                    <a:sym typeface="+mn-lt"/>
                  </a:endParaRPr>
                </a:p>
              </p:txBody>
            </p:sp>
          </p:grpSp>
          <p:sp>
            <p:nvSpPr>
              <p:cNvPr id="24" name="iSļíde"/>
              <p:cNvSpPr/>
              <p:nvPr/>
            </p:nvSpPr>
            <p:spPr>
              <a:xfrm>
                <a:off x="1011998" y="1111225"/>
                <a:ext cx="5423419" cy="5397549"/>
              </a:xfrm>
              <a:prstGeom prst="arc">
                <a:avLst>
                  <a:gd name="adj1" fmla="val 16216691"/>
                  <a:gd name="adj2" fmla="val 8013284"/>
                </a:avLst>
              </a:prstGeom>
              <a:noFill/>
              <a:ln w="19050">
                <a:solidFill>
                  <a:schemeClr val="accent1"/>
                </a:solidFill>
                <a:prstDash val="sysDot"/>
              </a:ln>
              <a:effectLst/>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zh-CN" altLang="en-US">
                  <a:cs typeface="+mn-ea"/>
                  <a:sym typeface="+mn-lt"/>
                </a:endParaRPr>
              </a:p>
            </p:txBody>
          </p:sp>
          <p:sp>
            <p:nvSpPr>
              <p:cNvPr id="25" name="iṡḷïḍê"/>
              <p:cNvSpPr/>
              <p:nvPr/>
            </p:nvSpPr>
            <p:spPr>
              <a:xfrm>
                <a:off x="1024933" y="1111225"/>
                <a:ext cx="5397548" cy="5397548"/>
              </a:xfrm>
              <a:prstGeom prst="ellipse">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zh-CN" altLang="en-US">
                  <a:cs typeface="+mn-ea"/>
                  <a:sym typeface="+mn-lt"/>
                </a:endParaRPr>
              </a:p>
            </p:txBody>
          </p:sp>
        </p:grpSp>
        <p:sp>
          <p:nvSpPr>
            <p:cNvPr id="5" name="ïṥḻïḑè"/>
            <p:cNvSpPr/>
            <p:nvPr/>
          </p:nvSpPr>
          <p:spPr bwMode="auto">
            <a:xfrm>
              <a:off x="6089498" y="5306322"/>
              <a:ext cx="1384475" cy="642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4000"/>
                </a:lnSpc>
              </a:pPr>
              <a:r>
                <a:rPr lang="vi-VN" altLang="vi-VN" sz="900">
                  <a:latin typeface="Noto Sans"/>
                  <a:ea typeface="Noto Sans"/>
                  <a:cs typeface="+mn-ea"/>
                  <a:sym typeface="+mn-lt"/>
                </a:rPr>
                <a:t>Nhập câu khóa</a:t>
              </a:r>
              <a:endParaRPr lang="vi-VN" altLang="vi-VN" sz="900">
                <a:latin typeface="Noto Sans"/>
                <a:ea typeface="Noto Sans"/>
                <a:cs typeface="+mn-ea"/>
                <a:sym typeface="+mn-lt"/>
              </a:endParaRPr>
            </a:p>
            <a:p>
              <a:pPr algn="ctr">
                <a:lnSpc>
                  <a:spcPct val="104000"/>
                </a:lnSpc>
              </a:pPr>
              <a:r>
                <a:rPr lang="vi-VN" altLang="vi-VN" sz="1100">
                  <a:latin typeface="Noto Sans"/>
                  <a:ea typeface="Noto Sans"/>
                  <a:cs typeface="+mn-ea"/>
                  <a:sym typeface="+mn-lt"/>
                </a:rPr>
                <a:t>… …</a:t>
              </a:r>
              <a:endParaRPr lang="vi-VN" altLang="vi-VN" sz="1100">
                <a:latin typeface="Noto Sans"/>
                <a:ea typeface="Noto Sans"/>
                <a:cs typeface="+mn-ea"/>
                <a:sym typeface="+mn-lt"/>
              </a:endParaRPr>
            </a:p>
          </p:txBody>
        </p:sp>
        <p:sp>
          <p:nvSpPr>
            <p:cNvPr id="6" name="îṥľiďe"/>
            <p:cNvSpPr txBox="1"/>
            <p:nvPr/>
          </p:nvSpPr>
          <p:spPr bwMode="auto">
            <a:xfrm>
              <a:off x="6089498" y="4883688"/>
              <a:ext cx="1384474" cy="389537"/>
            </a:xfrm>
            <a:prstGeom prst="roundRect">
              <a:avLst>
                <a:gd name="adj" fmla="val 50000"/>
              </a:avLst>
            </a:prstGeom>
            <a:solidFill>
              <a:schemeClr val="accent1"/>
            </a:solidFill>
            <a:ln w="9525">
              <a:noFill/>
              <a:miter lim="800000"/>
            </a:ln>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vi-VN" altLang="vi-VN" sz="700" b="1">
                  <a:solidFill>
                    <a:schemeClr val="bg1"/>
                  </a:solidFill>
                  <a:latin typeface="Noto Sans"/>
                  <a:ea typeface="Noto Sans"/>
                  <a:cs typeface="+mn-ea"/>
                  <a:sym typeface="+mn-lt"/>
                </a:rPr>
                <a:t>Nhập văn bản</a:t>
              </a:r>
              <a:endParaRPr lang="en-US" altLang="zh-CN" sz="1400" b="1">
                <a:solidFill>
                  <a:schemeClr val="bg1"/>
                </a:solidFill>
                <a:cs typeface="+mn-ea"/>
                <a:sym typeface="+mn-lt"/>
              </a:endParaRPr>
            </a:p>
          </p:txBody>
        </p:sp>
        <p:sp>
          <p:nvSpPr>
            <p:cNvPr id="7" name="iŝ1ïḋè"/>
            <p:cNvSpPr/>
            <p:nvPr/>
          </p:nvSpPr>
          <p:spPr bwMode="auto">
            <a:xfrm>
              <a:off x="7957144" y="5306322"/>
              <a:ext cx="1384475" cy="642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4000"/>
                </a:lnSpc>
              </a:pPr>
              <a:r>
                <a:rPr lang="vi-VN" altLang="vi-VN" sz="900">
                  <a:latin typeface="Noto Sans"/>
                  <a:ea typeface="Noto Sans"/>
                  <a:cs typeface="+mn-ea"/>
                  <a:sym typeface="+mn-lt"/>
                </a:rPr>
                <a:t>Nhập câu khóa</a:t>
              </a:r>
              <a:endParaRPr lang="vi-VN" altLang="vi-VN" sz="900">
                <a:latin typeface="Noto Sans"/>
                <a:ea typeface="Noto Sans"/>
                <a:cs typeface="+mn-ea"/>
                <a:sym typeface="+mn-lt"/>
              </a:endParaRPr>
            </a:p>
            <a:p>
              <a:pPr algn="ctr">
                <a:lnSpc>
                  <a:spcPct val="104000"/>
                </a:lnSpc>
              </a:pPr>
              <a:r>
                <a:rPr lang="vi-VN" altLang="vi-VN" sz="1100">
                  <a:latin typeface="Noto Sans"/>
                  <a:ea typeface="Noto Sans"/>
                  <a:cs typeface="+mn-ea"/>
                  <a:sym typeface="+mn-lt"/>
                </a:rPr>
                <a:t>… …</a:t>
              </a:r>
              <a:endParaRPr lang="vi-VN" altLang="vi-VN" sz="1100">
                <a:latin typeface="Noto Sans"/>
                <a:ea typeface="Noto Sans"/>
                <a:cs typeface="+mn-ea"/>
                <a:sym typeface="+mn-lt"/>
              </a:endParaRPr>
            </a:p>
          </p:txBody>
        </p:sp>
        <p:sp>
          <p:nvSpPr>
            <p:cNvPr id="8" name="ïŝľiḍê"/>
            <p:cNvSpPr txBox="1"/>
            <p:nvPr/>
          </p:nvSpPr>
          <p:spPr bwMode="auto">
            <a:xfrm>
              <a:off x="7957144" y="4883688"/>
              <a:ext cx="1384474" cy="389537"/>
            </a:xfrm>
            <a:prstGeom prst="roundRect">
              <a:avLst>
                <a:gd name="adj" fmla="val 50000"/>
              </a:avLst>
            </a:prstGeom>
            <a:solidFill>
              <a:schemeClr val="accent2"/>
            </a:solidFill>
            <a:ln w="9525">
              <a:noFill/>
              <a:miter lim="800000"/>
            </a:ln>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vi-VN" altLang="vi-VN" sz="700" b="1">
                  <a:solidFill>
                    <a:schemeClr val="bg1"/>
                  </a:solidFill>
                  <a:latin typeface="Noto Sans"/>
                  <a:ea typeface="Noto Sans"/>
                  <a:cs typeface="+mn-ea"/>
                  <a:sym typeface="+mn-lt"/>
                </a:rPr>
                <a:t>Nhập văn bản</a:t>
              </a:r>
              <a:endParaRPr lang="en-US" altLang="zh-CN" sz="1400" b="1">
                <a:solidFill>
                  <a:schemeClr val="bg1"/>
                </a:solidFill>
                <a:cs typeface="+mn-ea"/>
                <a:sym typeface="+mn-lt"/>
              </a:endParaRPr>
            </a:p>
          </p:txBody>
        </p:sp>
        <p:sp>
          <p:nvSpPr>
            <p:cNvPr id="9" name="ïṩḷîḍè"/>
            <p:cNvSpPr/>
            <p:nvPr/>
          </p:nvSpPr>
          <p:spPr bwMode="auto">
            <a:xfrm>
              <a:off x="9824790" y="5306322"/>
              <a:ext cx="1384475" cy="642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04000"/>
                </a:lnSpc>
              </a:pPr>
              <a:r>
                <a:rPr lang="vi-VN" altLang="vi-VN" sz="900">
                  <a:latin typeface="Noto Sans"/>
                  <a:ea typeface="Noto Sans"/>
                  <a:cs typeface="+mn-ea"/>
                  <a:sym typeface="+mn-lt"/>
                </a:rPr>
                <a:t>Nhập câu khóa</a:t>
              </a:r>
              <a:endParaRPr lang="vi-VN" altLang="vi-VN" sz="900">
                <a:latin typeface="Noto Sans"/>
                <a:ea typeface="Noto Sans"/>
                <a:cs typeface="+mn-ea"/>
                <a:sym typeface="+mn-lt"/>
              </a:endParaRPr>
            </a:p>
            <a:p>
              <a:pPr algn="ctr">
                <a:lnSpc>
                  <a:spcPct val="104000"/>
                </a:lnSpc>
              </a:pPr>
              <a:r>
                <a:rPr lang="vi-VN" altLang="vi-VN" sz="1100">
                  <a:latin typeface="Noto Sans"/>
                  <a:ea typeface="Noto Sans"/>
                  <a:cs typeface="+mn-ea"/>
                  <a:sym typeface="+mn-lt"/>
                </a:rPr>
                <a:t>… …</a:t>
              </a:r>
              <a:endParaRPr lang="vi-VN" altLang="vi-VN" sz="1100">
                <a:latin typeface="Noto Sans"/>
                <a:ea typeface="Noto Sans"/>
                <a:cs typeface="+mn-ea"/>
                <a:sym typeface="+mn-lt"/>
              </a:endParaRPr>
            </a:p>
          </p:txBody>
        </p:sp>
        <p:sp>
          <p:nvSpPr>
            <p:cNvPr id="10" name="iṣľîḑe"/>
            <p:cNvSpPr txBox="1"/>
            <p:nvPr/>
          </p:nvSpPr>
          <p:spPr bwMode="auto">
            <a:xfrm>
              <a:off x="9824790" y="4883688"/>
              <a:ext cx="1384474" cy="389537"/>
            </a:xfrm>
            <a:prstGeom prst="roundRect">
              <a:avLst>
                <a:gd name="adj" fmla="val 50000"/>
              </a:avLst>
            </a:prstGeom>
            <a:solidFill>
              <a:schemeClr val="accent1"/>
            </a:solidFill>
            <a:ln w="9525">
              <a:noFill/>
              <a:miter lim="800000"/>
            </a:ln>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eaLnBrk="1" hangingPunct="1">
                <a:lnSpc>
                  <a:spcPct val="100000"/>
                </a:lnSpc>
                <a:spcBef>
                  <a:spcPct val="0"/>
                </a:spcBef>
              </a:pPr>
              <a:r>
                <a:rPr lang="vi-VN" altLang="vi-VN" sz="700" b="1">
                  <a:solidFill>
                    <a:schemeClr val="bg1"/>
                  </a:solidFill>
                  <a:latin typeface="Noto Sans"/>
                  <a:ea typeface="Noto Sans"/>
                  <a:cs typeface="+mn-ea"/>
                  <a:sym typeface="+mn-lt"/>
                </a:rPr>
                <a:t>Nhập văn bản</a:t>
              </a:r>
              <a:endParaRPr lang="en-US" altLang="zh-CN" sz="1400" b="1">
                <a:solidFill>
                  <a:schemeClr val="bg1"/>
                </a:solidFill>
                <a:cs typeface="+mn-ea"/>
                <a:sym typeface="+mn-lt"/>
              </a:endParaRPr>
            </a:p>
          </p:txBody>
        </p:sp>
        <p:sp>
          <p:nvSpPr>
            <p:cNvPr id="11" name="í$ḷïḓê"/>
            <p:cNvSpPr/>
            <p:nvPr/>
          </p:nvSpPr>
          <p:spPr>
            <a:xfrm>
              <a:off x="5980057" y="2852767"/>
              <a:ext cx="4939310" cy="1130620"/>
            </a:xfrm>
            <a:prstGeom prst="rect">
              <a:avLst/>
            </a:prstGeom>
          </p:spPr>
          <p:txBody>
            <a:bodyPr wrap="square">
              <a:normAutofit/>
            </a:bodyPr>
            <a:lstStyle/>
            <a:p>
              <a:pPr marL="171450" indent="-171450">
                <a:lnSpc>
                  <a:spcPct val="120000"/>
                </a:lnSpc>
                <a:buFont typeface="Wingdings" panose="05000000000000000000" pitchFamily="2" charset="2"/>
                <a:buChar char="l"/>
              </a:pPr>
              <a:r>
                <a:rPr lang="vi-VN" altLang="vi-VN" sz="1100">
                  <a:solidFill>
                    <a:schemeClr val="tx1">
                      <a:lumMod val="65000"/>
                      <a:lumOff val="35000"/>
                    </a:schemeClr>
                  </a:solidFill>
                  <a:latin typeface="Noto Sans"/>
                  <a:ea typeface="Noto Sans"/>
                  <a:cs typeface="+mn-ea"/>
                  <a:sym typeface="+mn-lt"/>
                </a:rPr>
                <a:t>Nhấp để nhập văn bản giải thích ngắn gọn. Văn bản giải thích phải ngắn gọn và súc tích nhất có thể, không có những sửa đổi văn</a:t>
              </a:r>
              <a:endParaRPr lang="en-US" altLang="zh-CN" sz="1100">
                <a:solidFill>
                  <a:schemeClr val="tx1">
                    <a:lumMod val="65000"/>
                    <a:lumOff val="35000"/>
                  </a:schemeClr>
                </a:solidFill>
                <a:latin typeface="+mn-lt"/>
                <a:ea typeface="+mn-ea"/>
                <a:cs typeface="+mn-ea"/>
                <a:sym typeface="+mn-lt"/>
              </a:endParaRPr>
            </a:p>
            <a:p>
              <a:pPr marL="171450" indent="-171450">
                <a:lnSpc>
                  <a:spcPct val="120000"/>
                </a:lnSpc>
                <a:buFont typeface="Wingdings" panose="05000000000000000000" pitchFamily="2" charset="2"/>
                <a:buChar char="l"/>
              </a:pPr>
              <a:r>
                <a:rPr lang="vi-VN" altLang="vi-VN" sz="1100">
                  <a:solidFill>
                    <a:schemeClr val="tx1">
                      <a:lumMod val="65000"/>
                      <a:lumOff val="35000"/>
                    </a:schemeClr>
                  </a:solidFill>
                  <a:latin typeface="Noto Sans"/>
                  <a:ea typeface="Noto Sans"/>
                  <a:cs typeface="+mn-ea"/>
                  <a:sym typeface="+mn-lt"/>
                </a:rPr>
                <a:t>Nhấp để nhập văn bản giải thích ngắn gọn. Văn bản giải thích phải ngắn gọn và súc tích nhất có thể, không có những sửa đổi văn</a:t>
              </a:r>
              <a:endParaRPr lang="en-US" altLang="zh-CN" sz="1100">
                <a:solidFill>
                  <a:schemeClr val="tx1">
                    <a:lumMod val="65000"/>
                    <a:lumOff val="35000"/>
                  </a:schemeClr>
                </a:solidFill>
                <a:latin typeface="+mn-lt"/>
                <a:ea typeface="+mn-ea"/>
                <a:cs typeface="+mn-ea"/>
                <a:sym typeface="+mn-lt"/>
              </a:endParaRPr>
            </a:p>
            <a:p>
              <a:pPr marL="171450" indent="-171450">
                <a:lnSpc>
                  <a:spcPct val="150000"/>
                </a:lnSpc>
                <a:buFont typeface="Wingdings" panose="05000000000000000000" pitchFamily="2" charset="2"/>
                <a:buChar char="l"/>
              </a:pPr>
              <a:endParaRPr lang="en-US" altLang="zh-CN" sz="1100">
                <a:solidFill>
                  <a:schemeClr val="tx1">
                    <a:lumMod val="65000"/>
                    <a:lumOff val="35000"/>
                  </a:schemeClr>
                </a:solidFill>
                <a:latin typeface="+mn-lt"/>
                <a:ea typeface="+mn-ea"/>
                <a:cs typeface="+mn-ea"/>
                <a:sym typeface="+mn-lt"/>
              </a:endParaRPr>
            </a:p>
          </p:txBody>
        </p:sp>
        <p:sp>
          <p:nvSpPr>
            <p:cNvPr id="12" name="iṣľiḋê"/>
            <p:cNvSpPr txBox="1"/>
            <p:nvPr/>
          </p:nvSpPr>
          <p:spPr>
            <a:xfrm>
              <a:off x="5980057" y="1320833"/>
              <a:ext cx="4688196" cy="1123228"/>
            </a:xfrm>
            <a:prstGeom prst="rect">
              <a:avLst/>
            </a:prstGeom>
            <a:noFill/>
            <a:ln>
              <a:noFill/>
            </a:ln>
          </p:spPr>
          <p:txBody>
            <a:bodyPr wrap="square" lIns="90000" tIns="46800" rIns="90000" bIns="46800" anchor="t" anchorCtr="0">
              <a:normAutofit/>
            </a:bodyPr>
            <a:lstStyle/>
            <a:p>
              <a:pPr>
                <a:buSzPct val="25000"/>
              </a:pPr>
              <a:r>
                <a:rPr lang="vi-VN" altLang="vi-VN" sz="3200" b="1">
                  <a:latin typeface="Noto Sans"/>
                  <a:ea typeface="Noto Sans"/>
                  <a:cs typeface="+mn-ea"/>
                  <a:sym typeface="+mn-lt"/>
                </a:rPr>
                <a:t>Từ khóa</a:t>
              </a:r>
              <a:endParaRPr lang="en-US" sz="3200" b="1">
                <a:cs typeface="+mn-ea"/>
                <a:sym typeface="+mn-lt"/>
              </a:endParaRPr>
            </a:p>
          </p:txBody>
        </p:sp>
        <p:cxnSp>
          <p:nvCxnSpPr>
            <p:cNvPr id="13" name="ïśľidè"/>
            <p:cNvCxnSpPr/>
            <p:nvPr/>
          </p:nvCxnSpPr>
          <p:spPr>
            <a:xfrm>
              <a:off x="6089498" y="2604612"/>
              <a:ext cx="552014" cy="0"/>
            </a:xfrm>
            <a:prstGeom prst="line">
              <a:avLst/>
            </a:prstGeom>
            <a:ln w="57150" cap="flat">
              <a:solidFill>
                <a:schemeClr val="accent1"/>
              </a:solidFill>
              <a:miter lim="800000"/>
            </a:ln>
          </p:spPr>
          <p:style>
            <a:lnRef idx="1">
              <a:schemeClr val="accent1"/>
            </a:lnRef>
            <a:fillRef idx="0">
              <a:schemeClr val="accent1"/>
            </a:fillRef>
            <a:effectRef idx="0">
              <a:schemeClr val="accent1"/>
            </a:effectRef>
            <a:fontRef idx="minor">
              <a:schemeClr val="tx1"/>
            </a:fontRef>
          </p:style>
        </p:cxnSp>
        <p:cxnSp>
          <p:nvCxnSpPr>
            <p:cNvPr id="14" name="iṥļîdé"/>
            <p:cNvCxnSpPr/>
            <p:nvPr/>
          </p:nvCxnSpPr>
          <p:spPr>
            <a:xfrm flipH="1">
              <a:off x="5980057" y="4010438"/>
              <a:ext cx="5156927"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15" name="iśļíḓê"/>
            <p:cNvSpPr/>
            <p:nvPr/>
          </p:nvSpPr>
          <p:spPr>
            <a:xfrm>
              <a:off x="6304682" y="4100859"/>
              <a:ext cx="954108" cy="738664"/>
            </a:xfrm>
            <a:prstGeom prst="rect">
              <a:avLst/>
            </a:prstGeom>
          </p:spPr>
          <p:txBody>
            <a:bodyPr wrap="none" anchor="ctr">
              <a:normAutofit/>
            </a:bodyPr>
            <a:lstStyle/>
            <a:p>
              <a:pPr algn="ctr" fontAlgn="ctr">
                <a:lnSpc>
                  <a:spcPct val="150000"/>
                </a:lnSpc>
                <a:buSzPct val="25000"/>
              </a:pPr>
              <a:r>
                <a:rPr lang="vi-VN" altLang="vi-VN" sz="2800" b="1">
                  <a:solidFill>
                    <a:schemeClr val="accent1"/>
                  </a:solidFill>
                  <a:latin typeface="Noto Sans"/>
                  <a:ea typeface="Noto Sans"/>
                  <a:cs typeface="+mn-ea"/>
                  <a:sym typeface="+mn-lt"/>
                </a:rPr>
                <a:t>35%</a:t>
              </a:r>
              <a:endParaRPr lang="vi-VN" altLang="vi-VN" sz="2800" b="1">
                <a:solidFill>
                  <a:schemeClr val="accent1"/>
                </a:solidFill>
                <a:latin typeface="Noto Sans"/>
                <a:ea typeface="Noto Sans"/>
                <a:cs typeface="+mn-ea"/>
                <a:sym typeface="+mn-lt"/>
              </a:endParaRPr>
            </a:p>
          </p:txBody>
        </p:sp>
        <p:sp>
          <p:nvSpPr>
            <p:cNvPr id="16" name="îṥ1ïḋe"/>
            <p:cNvSpPr/>
            <p:nvPr/>
          </p:nvSpPr>
          <p:spPr>
            <a:xfrm>
              <a:off x="8173931" y="4100859"/>
              <a:ext cx="950901" cy="738664"/>
            </a:xfrm>
            <a:prstGeom prst="rect">
              <a:avLst/>
            </a:prstGeom>
          </p:spPr>
          <p:txBody>
            <a:bodyPr wrap="none" anchor="ctr">
              <a:normAutofit/>
            </a:bodyPr>
            <a:lstStyle/>
            <a:p>
              <a:pPr algn="ctr" fontAlgn="ctr">
                <a:lnSpc>
                  <a:spcPct val="150000"/>
                </a:lnSpc>
                <a:buSzPct val="25000"/>
              </a:pPr>
              <a:r>
                <a:rPr lang="vi-VN" altLang="vi-VN" sz="2800" b="1">
                  <a:solidFill>
                    <a:schemeClr val="accent2"/>
                  </a:solidFill>
                  <a:latin typeface="Noto Sans"/>
                  <a:ea typeface="Noto Sans"/>
                  <a:cs typeface="+mn-ea"/>
                  <a:sym typeface="+mn-lt"/>
                </a:rPr>
                <a:t>15%</a:t>
              </a:r>
              <a:endParaRPr lang="vi-VN" altLang="vi-VN" sz="2800" b="1">
                <a:solidFill>
                  <a:schemeClr val="accent2"/>
                </a:solidFill>
                <a:latin typeface="Noto Sans"/>
                <a:ea typeface="Noto Sans"/>
                <a:cs typeface="+mn-ea"/>
                <a:sym typeface="+mn-lt"/>
              </a:endParaRPr>
            </a:p>
          </p:txBody>
        </p:sp>
        <p:sp>
          <p:nvSpPr>
            <p:cNvPr id="17" name="iślîḍê"/>
            <p:cNvSpPr/>
            <p:nvPr/>
          </p:nvSpPr>
          <p:spPr>
            <a:xfrm>
              <a:off x="10039974" y="4100859"/>
              <a:ext cx="954108" cy="738664"/>
            </a:xfrm>
            <a:prstGeom prst="rect">
              <a:avLst/>
            </a:prstGeom>
          </p:spPr>
          <p:txBody>
            <a:bodyPr wrap="none" anchor="ctr">
              <a:normAutofit/>
            </a:bodyPr>
            <a:lstStyle/>
            <a:p>
              <a:pPr algn="ctr" fontAlgn="ctr">
                <a:lnSpc>
                  <a:spcPct val="150000"/>
                </a:lnSpc>
                <a:buSzPct val="25000"/>
              </a:pPr>
              <a:r>
                <a:rPr lang="vi-VN" altLang="vi-VN" sz="2800" b="1">
                  <a:solidFill>
                    <a:schemeClr val="accent1"/>
                  </a:solidFill>
                  <a:latin typeface="Noto Sans"/>
                  <a:ea typeface="Noto Sans"/>
                  <a:cs typeface="+mn-ea"/>
                  <a:sym typeface="+mn-lt"/>
                </a:rPr>
                <a:t>65%</a:t>
              </a:r>
              <a:endParaRPr lang="vi-VN" altLang="vi-VN" sz="2800" b="1">
                <a:solidFill>
                  <a:schemeClr val="accent1"/>
                </a:solidFill>
                <a:latin typeface="Noto Sans"/>
                <a:ea typeface="Noto Sans"/>
                <a:cs typeface="+mn-ea"/>
                <a:sym typeface="+mn-lt"/>
              </a:endParaRPr>
            </a:p>
          </p:txBody>
        </p:sp>
        <p:sp>
          <p:nvSpPr>
            <p:cNvPr id="18" name="íṧļíḑè"/>
            <p:cNvSpPr/>
            <p:nvPr/>
          </p:nvSpPr>
          <p:spPr>
            <a:xfrm rot="5400000" flipH="1" flipV="1">
              <a:off x="865647" y="1574849"/>
              <a:ext cx="548391" cy="548391"/>
            </a:xfrm>
            <a:prstGeom prst="ellipse">
              <a:avLst/>
            </a:prstGeom>
            <a:solidFill>
              <a:schemeClr val="accent2">
                <a:lumMod val="60000"/>
                <a:lumOff val="4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lnSpcReduction="10000"/>
            </a:bodyPr>
            <a:lstStyle/>
            <a:p>
              <a:pPr algn="ctr" defTabSz="913765"/>
              <a:endParaRPr lang="zh-CN" altLang="en-US" sz="2000" b="1">
                <a:solidFill>
                  <a:schemeClr val="bg1"/>
                </a:solidFill>
                <a:cs typeface="+mn-ea"/>
                <a:sym typeface="+mn-lt"/>
              </a:endParaRPr>
            </a:p>
          </p:txBody>
        </p:sp>
        <p:sp>
          <p:nvSpPr>
            <p:cNvPr id="19" name="ïṧḻiďe"/>
            <p:cNvSpPr/>
            <p:nvPr/>
          </p:nvSpPr>
          <p:spPr>
            <a:xfrm rot="10800000" flipH="1" flipV="1">
              <a:off x="1491082" y="1720194"/>
              <a:ext cx="601680" cy="585658"/>
            </a:xfrm>
            <a:prstGeom prst="ellipse">
              <a:avLst/>
            </a:prstGeom>
            <a:solidFill>
              <a:schemeClr val="accent2"/>
            </a:solidFill>
            <a:ln w="9525" cap="rnd" cmpd="sng" algn="ctr">
              <a:solidFill>
                <a:schemeClr val="bg1">
                  <a:lumMod val="85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just"/>
              <a:endParaRPr lang="zh-CN" altLang="en-US">
                <a:cs typeface="+mn-ea"/>
                <a:sym typeface="+mn-lt"/>
              </a:endParaRPr>
            </a:p>
          </p:txBody>
        </p:sp>
        <p:sp>
          <p:nvSpPr>
            <p:cNvPr id="20" name="íŝḷiḑê"/>
            <p:cNvSpPr/>
            <p:nvPr/>
          </p:nvSpPr>
          <p:spPr>
            <a:xfrm flipH="1">
              <a:off x="4350068" y="4751979"/>
              <a:ext cx="855068" cy="832299"/>
            </a:xfrm>
            <a:prstGeom prst="ellipse">
              <a:avLst/>
            </a:prstGeom>
            <a:solidFill>
              <a:schemeClr val="accent2"/>
            </a:solidFill>
            <a:ln w="9525" cap="rnd" cmpd="sng" algn="ctr">
              <a:solidFill>
                <a:schemeClr val="bg1">
                  <a:lumMod val="85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a:bodyPr>
            <a:lstStyle/>
            <a:p>
              <a:pPr algn="just"/>
              <a:endParaRPr lang="zh-CN" altLang="en-US">
                <a:cs typeface="+mn-ea"/>
                <a:sym typeface="+mn-lt"/>
              </a:endParaRPr>
            </a:p>
          </p:txBody>
        </p:sp>
        <p:sp>
          <p:nvSpPr>
            <p:cNvPr id="21" name="isļíďê"/>
            <p:cNvSpPr/>
            <p:nvPr/>
          </p:nvSpPr>
          <p:spPr>
            <a:xfrm rot="5400000" flipH="1" flipV="1">
              <a:off x="5238880" y="4545811"/>
              <a:ext cx="472770" cy="472770"/>
            </a:xfrm>
            <a:prstGeom prst="ellipse">
              <a:avLst/>
            </a:prstGeom>
            <a:solidFill>
              <a:schemeClr val="accent2">
                <a:lumMod val="60000"/>
                <a:lumOff val="40000"/>
              </a:schemeClr>
            </a:solid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rmAutofit fontScale="92500" lnSpcReduction="20000"/>
            </a:bodyPr>
            <a:lstStyle/>
            <a:p>
              <a:pPr algn="ctr" defTabSz="913765"/>
              <a:endParaRPr lang="zh-CN" altLang="en-US" sz="2000" b="1">
                <a:solidFill>
                  <a:schemeClr val="bg1"/>
                </a:solidFill>
                <a:cs typeface="+mn-ea"/>
                <a:sym typeface="+mn-lt"/>
              </a:endParaRPr>
            </a:p>
          </p:txBody>
        </p:sp>
      </p:grpSp>
      <p:grpSp>
        <p:nvGrpSpPr>
          <p:cNvPr id="34" name="组合 33"/>
          <p:cNvGrpSpPr/>
          <p:nvPr/>
        </p:nvGrpSpPr>
        <p:grpSpPr>
          <a:xfrm>
            <a:off x="3309740" y="242164"/>
            <a:ext cx="5572519" cy="888572"/>
            <a:chOff x="3320459" y="458741"/>
            <a:chExt cx="5572519" cy="888572"/>
          </a:xfrm>
        </p:grpSpPr>
        <p:grpSp>
          <p:nvGrpSpPr>
            <p:cNvPr id="35" name="组合 34"/>
            <p:cNvGrpSpPr/>
            <p:nvPr/>
          </p:nvGrpSpPr>
          <p:grpSpPr>
            <a:xfrm>
              <a:off x="5659987" y="1347313"/>
              <a:ext cx="906097" cy="0"/>
              <a:chOff x="5444832" y="1399309"/>
              <a:chExt cx="906097" cy="0"/>
            </a:xfrm>
          </p:grpSpPr>
          <p:cxnSp>
            <p:nvCxnSpPr>
              <p:cNvPr id="39" name="直接连接符 38"/>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36" name="组合 35"/>
            <p:cNvGrpSpPr/>
            <p:nvPr/>
          </p:nvGrpSpPr>
          <p:grpSpPr>
            <a:xfrm>
              <a:off x="3320459" y="458741"/>
              <a:ext cx="5572519" cy="721802"/>
              <a:chOff x="1679798" y="438128"/>
              <a:chExt cx="5572519" cy="721802"/>
            </a:xfrm>
          </p:grpSpPr>
          <p:sp>
            <p:nvSpPr>
              <p:cNvPr id="37" name="文本框 36"/>
              <p:cNvSpPr txBox="1"/>
              <p:nvPr/>
            </p:nvSpPr>
            <p:spPr>
              <a:xfrm>
                <a:off x="3297039" y="438128"/>
                <a:ext cx="2338041" cy="492557"/>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Nhập tiêu đề</a:t>
                </a:r>
                <a:endParaRPr lang="vi-VN" altLang="vi-VN" sz="2600" b="1">
                  <a:solidFill>
                    <a:schemeClr val="tx1">
                      <a:lumMod val="75000"/>
                      <a:lumOff val="25000"/>
                    </a:schemeClr>
                  </a:solidFill>
                  <a:latin typeface="Noto Sans"/>
                  <a:ea typeface="Noto Sans"/>
                </a:endParaRPr>
              </a:p>
            </p:txBody>
          </p:sp>
          <p:sp>
            <p:nvSpPr>
              <p:cNvPr id="38" name="文本框 37"/>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4" name="组合 3"/>
          <p:cNvGrpSpPr/>
          <p:nvPr/>
        </p:nvGrpSpPr>
        <p:grpSpPr>
          <a:xfrm>
            <a:off x="7010699" y="1271727"/>
            <a:ext cx="4314546" cy="4314546"/>
            <a:chOff x="-2135225" y="2284375"/>
            <a:chExt cx="6846011" cy="6846011"/>
          </a:xfrm>
        </p:grpSpPr>
        <p:sp>
          <p:nvSpPr>
            <p:cNvPr id="5" name="矩形: 圆角 4"/>
            <p:cNvSpPr/>
            <p:nvPr/>
          </p:nvSpPr>
          <p:spPr>
            <a:xfrm rot="19372604">
              <a:off x="-1524000" y="2895600"/>
              <a:ext cx="5623560" cy="5623560"/>
            </a:xfrm>
            <a:prstGeom prst="roundRect">
              <a:avLst>
                <a:gd name="adj" fmla="val 772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35225" y="2284375"/>
              <a:ext cx="6846011" cy="6846011"/>
            </a:xfrm>
            <a:custGeom>
              <a:avLst/>
              <a:gdLst>
                <a:gd name="connsiteX0" fmla="*/ 4201860 w 7529681"/>
                <a:gd name="connsiteY0" fmla="*/ 630 h 7529681"/>
                <a:gd name="connsiteX1" fmla="*/ 4571937 w 7529681"/>
                <a:gd name="connsiteY1" fmla="*/ 172236 h 7529681"/>
                <a:gd name="connsiteX2" fmla="*/ 7441629 w 7529681"/>
                <a:gd name="connsiteY2" fmla="*/ 3963449 h 7529681"/>
                <a:gd name="connsiteX3" fmla="*/ 7357446 w 7529681"/>
                <a:gd name="connsiteY3" fmla="*/ 4571937 h 7529681"/>
                <a:gd name="connsiteX4" fmla="*/ 3566234 w 7529681"/>
                <a:gd name="connsiteY4" fmla="*/ 7441629 h 7529681"/>
                <a:gd name="connsiteX5" fmla="*/ 2957746 w 7529681"/>
                <a:gd name="connsiteY5" fmla="*/ 7357446 h 7529681"/>
                <a:gd name="connsiteX6" fmla="*/ 88054 w 7529681"/>
                <a:gd name="connsiteY6" fmla="*/ 3566234 h 7529681"/>
                <a:gd name="connsiteX7" fmla="*/ 172236 w 7529681"/>
                <a:gd name="connsiteY7" fmla="*/ 2957746 h 7529681"/>
                <a:gd name="connsiteX8" fmla="*/ 3963449 w 7529681"/>
                <a:gd name="connsiteY8" fmla="*/ 88054 h 7529681"/>
                <a:gd name="connsiteX9" fmla="*/ 4201860 w 7529681"/>
                <a:gd name="connsiteY9" fmla="*/ 630 h 75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29681" h="7529681">
                  <a:moveTo>
                    <a:pt x="4201860" y="630"/>
                  </a:moveTo>
                  <a:cubicBezTo>
                    <a:pt x="4341096" y="-6864"/>
                    <a:pt x="4481447" y="52689"/>
                    <a:pt x="4571937" y="172236"/>
                  </a:cubicBezTo>
                  <a:lnTo>
                    <a:pt x="7441629" y="3963449"/>
                  </a:lnTo>
                  <a:cubicBezTo>
                    <a:pt x="7586412" y="4154725"/>
                    <a:pt x="7548722" y="4427154"/>
                    <a:pt x="7357446" y="4571937"/>
                  </a:cubicBezTo>
                  <a:lnTo>
                    <a:pt x="3566234" y="7441629"/>
                  </a:lnTo>
                  <a:cubicBezTo>
                    <a:pt x="3374958" y="7586412"/>
                    <a:pt x="3102529" y="7548722"/>
                    <a:pt x="2957746" y="7357446"/>
                  </a:cubicBezTo>
                  <a:lnTo>
                    <a:pt x="88054" y="3566234"/>
                  </a:lnTo>
                  <a:cubicBezTo>
                    <a:pt x="-56729" y="3374958"/>
                    <a:pt x="-19040" y="3102529"/>
                    <a:pt x="172236" y="2957746"/>
                  </a:cubicBezTo>
                  <a:lnTo>
                    <a:pt x="3963449" y="88054"/>
                  </a:lnTo>
                  <a:cubicBezTo>
                    <a:pt x="4035177" y="33760"/>
                    <a:pt x="4118318" y="5126"/>
                    <a:pt x="4201860" y="630"/>
                  </a:cubicBezTo>
                  <a:close/>
                </a:path>
              </a:pathLst>
            </a:custGeom>
          </p:spPr>
        </p:pic>
        <p:sp>
          <p:nvSpPr>
            <p:cNvPr id="7" name="矩形: 圆角 6"/>
            <p:cNvSpPr/>
            <p:nvPr/>
          </p:nvSpPr>
          <p:spPr>
            <a:xfrm rot="19372604">
              <a:off x="-1104663" y="3314937"/>
              <a:ext cx="4784887" cy="4784887"/>
            </a:xfrm>
            <a:prstGeom prst="roundRect">
              <a:avLst>
                <a:gd name="adj" fmla="val 7724"/>
              </a:avLst>
            </a:prstGeom>
            <a:noFill/>
            <a:ln>
              <a:solidFill>
                <a:schemeClr val="bg1"/>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8" name="组合 7"/>
          <p:cNvGrpSpPr/>
          <p:nvPr/>
        </p:nvGrpSpPr>
        <p:grpSpPr>
          <a:xfrm>
            <a:off x="777840" y="2600182"/>
            <a:ext cx="5399368" cy="1226288"/>
            <a:chOff x="5706207" y="2894749"/>
            <a:chExt cx="5399368" cy="1226288"/>
          </a:xfrm>
        </p:grpSpPr>
        <p:cxnSp>
          <p:nvCxnSpPr>
            <p:cNvPr id="9" name="直接连接符 8"/>
            <p:cNvCxnSpPr/>
            <p:nvPr/>
          </p:nvCxnSpPr>
          <p:spPr>
            <a:xfrm>
              <a:off x="5726378" y="3027928"/>
              <a:ext cx="5359027" cy="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863370" y="2894749"/>
              <a:ext cx="5085042" cy="990600"/>
            </a:xfrm>
            <a:prstGeom prst="rect">
              <a:avLst/>
            </a:prstGeom>
            <a:noFill/>
          </p:spPr>
          <p:txBody>
            <a:bodyPr wrap="square" rtlCol="0">
              <a:normAutofit/>
            </a:bodyPr>
            <a:lstStyle/>
            <a:p>
              <a:pPr algn="dist"/>
              <a:r>
                <a:rPr kumimoji="1" lang="vi-VN" altLang="vi-VN" sz="5900">
                  <a:solidFill>
                    <a:schemeClr val="bg1"/>
                  </a:solidFill>
                  <a:latin typeface="Noto Sans"/>
                  <a:ea typeface="Noto Sans"/>
                  <a:cs typeface="+mn-ea"/>
                  <a:sym typeface="+mn-lt"/>
                </a:rPr>
                <a:t>Nhập tiêu đề</a:t>
              </a:r>
              <a:endParaRPr kumimoji="1" lang="vi-VN" altLang="vi-VN" sz="5900">
                <a:solidFill>
                  <a:schemeClr val="bg1"/>
                </a:solidFill>
                <a:latin typeface="Noto Sans"/>
                <a:ea typeface="Noto Sans"/>
                <a:cs typeface="+mn-ea"/>
                <a:sym typeface="+mn-lt"/>
              </a:endParaRPr>
            </a:p>
          </p:txBody>
        </p:sp>
        <p:cxnSp>
          <p:nvCxnSpPr>
            <p:cNvPr id="11" name="直接连接符 10"/>
            <p:cNvCxnSpPr/>
            <p:nvPr/>
          </p:nvCxnSpPr>
          <p:spPr>
            <a:xfrm>
              <a:off x="5706207" y="4121037"/>
              <a:ext cx="5399368" cy="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grpSp>
      <p:sp>
        <p:nvSpPr>
          <p:cNvPr id="12" name="矩形 11"/>
          <p:cNvSpPr/>
          <p:nvPr/>
        </p:nvSpPr>
        <p:spPr>
          <a:xfrm>
            <a:off x="1026424" y="4060680"/>
            <a:ext cx="4902199" cy="487762"/>
          </a:xfrm>
          <a:prstGeom prst="rect">
            <a:avLst/>
          </a:prstGeom>
        </p:spPr>
        <p:txBody>
          <a:bodyPr wrap="square" lIns="91448" tIns="45724" rIns="91448" bIns="45724">
            <a:normAutofit/>
          </a:bodyPr>
          <a:lstStyle/>
          <a:p>
            <a:pPr algn="ctr">
              <a:lnSpc>
                <a:spcPct val="120000"/>
              </a:lnSpc>
            </a:pPr>
            <a:r>
              <a:rPr lang="vi-VN" altLang="vi-VN" sz="1000">
                <a:solidFill>
                  <a:schemeClr val="bg1"/>
                </a:solidFill>
                <a:latin typeface="Noto Sans"/>
                <a:ea typeface="Noto Sans"/>
              </a:rPr>
              <a:t>Màu chủ đề giúp việc thay đổi PPT thuận tiện hơn. Màu chủ đề giúp</a:t>
            </a:r>
            <a:endParaRPr lang="vi-VN" altLang="vi-VN" sz="1000">
              <a:solidFill>
                <a:schemeClr val="bg1"/>
              </a:solidFill>
              <a:latin typeface="Noto Sans"/>
              <a:ea typeface="Noto Sans"/>
            </a:endParaRPr>
          </a:p>
          <a:p>
            <a:pPr algn="ctr">
              <a:lnSpc>
                <a:spcPct val="150000"/>
              </a:lnSpc>
            </a:pPr>
            <a:endParaRPr lang="en-US" altLang="zh-CN" sz="1000">
              <a:solidFill>
                <a:schemeClr val="bg1"/>
              </a:solidFill>
              <a:latin typeface="思源宋体 CN Light" panose="02020300000000000000" pitchFamily="18" charset="-122"/>
              <a:ea typeface="思源宋体 CN Light" panose="02020300000000000000" pitchFamily="18" charset="-122"/>
            </a:endParaRPr>
          </a:p>
        </p:txBody>
      </p:sp>
      <p:sp>
        <p:nvSpPr>
          <p:cNvPr id="13" name="文本框 12"/>
          <p:cNvSpPr txBox="1"/>
          <p:nvPr/>
        </p:nvSpPr>
        <p:spPr>
          <a:xfrm>
            <a:off x="1907192" y="1780626"/>
            <a:ext cx="3140665" cy="831190"/>
          </a:xfrm>
          <a:prstGeom prst="rect">
            <a:avLst/>
          </a:prstGeom>
          <a:noFill/>
        </p:spPr>
        <p:txBody>
          <a:bodyPr wrap="none" rtlCol="0">
            <a:normAutofit/>
          </a:bodyPr>
          <a:lstStyle/>
          <a:p>
            <a:pPr algn="ctr"/>
            <a:r>
              <a:rPr lang="vi-VN" altLang="vi-VN" sz="4800">
                <a:solidFill>
                  <a:schemeClr val="accent2"/>
                </a:solidFill>
                <a:latin typeface="Noto Sans"/>
                <a:ea typeface="Noto Sans"/>
              </a:rPr>
              <a:t>-PHẦN.04-</a:t>
            </a:r>
            <a:endParaRPr lang="zh-CN" altLang="en-US" sz="4800">
              <a:solidFill>
                <a:schemeClr val="accent2"/>
              </a:solidFill>
              <a:latin typeface="字魂143号-正酷超级黑" pitchFamily="2" charset="-122"/>
              <a:ea typeface="字魂143号-正酷超级黑" pitchFamily="2" charset="-122"/>
            </a:endParaRPr>
          </a:p>
        </p:txBody>
      </p:sp>
      <p:sp>
        <p:nvSpPr>
          <p:cNvPr id="14" name="矩形: 圆角 13"/>
          <p:cNvSpPr/>
          <p:nvPr/>
        </p:nvSpPr>
        <p:spPr>
          <a:xfrm rot="19667892">
            <a:off x="-1576490" y="4824193"/>
            <a:ext cx="2435180" cy="2435180"/>
          </a:xfrm>
          <a:prstGeom prst="roundRect">
            <a:avLst>
              <a:gd name="adj" fmla="val 772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5" name="组合 14"/>
          <p:cNvGrpSpPr/>
          <p:nvPr/>
        </p:nvGrpSpPr>
        <p:grpSpPr>
          <a:xfrm rot="16200000" flipH="1">
            <a:off x="653914" y="-107481"/>
            <a:ext cx="562178" cy="1545924"/>
            <a:chOff x="1724433" y="1612606"/>
            <a:chExt cx="241950" cy="665334"/>
          </a:xfrm>
          <a:solidFill>
            <a:schemeClr val="accent2"/>
          </a:solidFill>
        </p:grpSpPr>
        <p:grpSp>
          <p:nvGrpSpPr>
            <p:cNvPr id="16" name="组合 15"/>
            <p:cNvGrpSpPr/>
            <p:nvPr/>
          </p:nvGrpSpPr>
          <p:grpSpPr>
            <a:xfrm>
              <a:off x="1898681" y="1612606"/>
              <a:ext cx="67702" cy="665334"/>
              <a:chOff x="2041334" y="1597820"/>
              <a:chExt cx="67702" cy="665334"/>
            </a:xfrm>
            <a:grpFill/>
          </p:grpSpPr>
          <p:sp>
            <p:nvSpPr>
              <p:cNvPr id="23" name="椭圆 22"/>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4" name="椭圆 23"/>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5" name="椭圆 24"/>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6" name="椭圆 25"/>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7" name="椭圆 26"/>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17" name="组合 16"/>
            <p:cNvGrpSpPr/>
            <p:nvPr/>
          </p:nvGrpSpPr>
          <p:grpSpPr>
            <a:xfrm>
              <a:off x="1724433" y="1612606"/>
              <a:ext cx="67702" cy="665334"/>
              <a:chOff x="2041334" y="1597820"/>
              <a:chExt cx="67702" cy="665334"/>
            </a:xfrm>
            <a:grpFill/>
          </p:grpSpPr>
          <p:sp>
            <p:nvSpPr>
              <p:cNvPr id="18" name="椭圆 17"/>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9" name="椭圆 18"/>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0" name="椭圆 19"/>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1" name="椭圆 20"/>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2" name="椭圆 21"/>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sp>
        <p:nvSpPr>
          <p:cNvPr id="28" name="菱形 27"/>
          <p:cNvSpPr/>
          <p:nvPr/>
        </p:nvSpPr>
        <p:spPr>
          <a:xfrm>
            <a:off x="10757488" y="5681955"/>
            <a:ext cx="684096" cy="684096"/>
          </a:xfrm>
          <a:prstGeom prst="diamond">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菱形 28"/>
          <p:cNvSpPr/>
          <p:nvPr/>
        </p:nvSpPr>
        <p:spPr>
          <a:xfrm>
            <a:off x="10757488" y="5256511"/>
            <a:ext cx="742790" cy="742790"/>
          </a:xfrm>
          <a:prstGeom prst="diamond">
            <a:avLst/>
          </a:prstGeom>
          <a:solidFill>
            <a:srgbClr val="077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10328829" y="-1277139"/>
            <a:ext cx="2977723" cy="2223709"/>
            <a:chOff x="8779206" y="-1811618"/>
            <a:chExt cx="4161866" cy="3108005"/>
          </a:xfrm>
        </p:grpSpPr>
        <p:sp>
          <p:nvSpPr>
            <p:cNvPr id="31" name="矩形: 圆角 30"/>
            <p:cNvSpPr/>
            <p:nvPr/>
          </p:nvSpPr>
          <p:spPr>
            <a:xfrm rot="20100404">
              <a:off x="8779206" y="-1811618"/>
              <a:ext cx="2436604" cy="2436604"/>
            </a:xfrm>
            <a:prstGeom prst="roundRect">
              <a:avLst>
                <a:gd name="adj" fmla="val 7724"/>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矩形: 圆角 31"/>
            <p:cNvSpPr/>
            <p:nvPr/>
          </p:nvSpPr>
          <p:spPr>
            <a:xfrm rot="20100404">
              <a:off x="10504468" y="-1140217"/>
              <a:ext cx="2436604" cy="2436604"/>
            </a:xfrm>
            <a:prstGeom prst="roundRect">
              <a:avLst>
                <a:gd name="adj" fmla="val 7724"/>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randombar(horizontal)">
                                      <p:cBhvr>
                                        <p:cTn id="7" dur="500"/>
                                        <p:tgtEl>
                                          <p:spTgt spid="12"/>
                                        </p:tgtEl>
                                      </p:cBhvr>
                                    </p:animEffect>
                                  </p:childTnLst>
                                </p:cTn>
                              </p:par>
                              <p:par>
                                <p:cTn id="8" presetID="22" presetClass="entr" presetSubtype="4"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869510" y="956773"/>
            <a:ext cx="10579175" cy="5514063"/>
            <a:chOff x="869510" y="956773"/>
            <a:chExt cx="10579175" cy="5514063"/>
          </a:xfrm>
        </p:grpSpPr>
        <p:grpSp>
          <p:nvGrpSpPr>
            <p:cNvPr id="4" name="组合 3"/>
            <p:cNvGrpSpPr/>
            <p:nvPr/>
          </p:nvGrpSpPr>
          <p:grpSpPr>
            <a:xfrm>
              <a:off x="869510" y="956773"/>
              <a:ext cx="10409336" cy="4944455"/>
              <a:chOff x="851105" y="1133272"/>
              <a:chExt cx="10409336" cy="4944455"/>
            </a:xfrm>
          </p:grpSpPr>
          <p:sp>
            <p:nvSpPr>
              <p:cNvPr id="10" name="文本框 9"/>
              <p:cNvSpPr txBox="1"/>
              <p:nvPr/>
            </p:nvSpPr>
            <p:spPr>
              <a:xfrm>
                <a:off x="851105" y="2340907"/>
                <a:ext cx="3972902" cy="579120"/>
              </a:xfrm>
              <a:prstGeom prst="rect">
                <a:avLst/>
              </a:prstGeom>
              <a:noFill/>
            </p:spPr>
            <p:txBody>
              <a:bodyPr wrap="square">
                <a:normAutofit/>
              </a:bodyPr>
              <a:lstStyle/>
              <a:p>
                <a:pPr marL="0" marR="0" lvl="0" indent="0" defTabSz="913765" rtl="0" eaLnBrk="1" fontAlgn="auto" latinLnBrk="0" hangingPunct="1">
                  <a:lnSpc>
                    <a:spcPct val="100000"/>
                  </a:lnSpc>
                  <a:spcBef>
                    <a:spcPct val="0"/>
                  </a:spcBef>
                  <a:spcAft>
                    <a:spcPct val="0"/>
                  </a:spcAft>
                  <a:buClrTx/>
                  <a:buSzPct val="25000"/>
                  <a:buFontTx/>
                  <a:buNone/>
                  <a:defRPr/>
                </a:pPr>
                <a:r>
                  <a:rPr kumimoji="0" lang="vi-VN" altLang="vi-VN" sz="3200" b="1" i="0" u="none" strike="noStrike" kern="1200" cap="none" spc="0" normalizeH="0" baseline="0" noProof="0">
                    <a:ln>
                      <a:noFill/>
                    </a:ln>
                    <a:solidFill>
                      <a:schemeClr val="accent1"/>
                    </a:solidFill>
                    <a:effectLst/>
                    <a:uLnTx/>
                    <a:uFillTx/>
                    <a:latin typeface="Noto Sans"/>
                    <a:ea typeface="Noto Sans"/>
                    <a:cs typeface="+mn-ea"/>
                    <a:sym typeface="+mn-lt"/>
                  </a:rPr>
                  <a:t>Nhập câu khóa</a:t>
                </a:r>
                <a:endParaRPr kumimoji="0" lang="en-US" altLang="zh-CN" sz="3200" b="1" i="0" u="none" strike="noStrike" kern="1200" cap="none" spc="0" normalizeH="0" baseline="0" noProof="0">
                  <a:ln>
                    <a:noFill/>
                  </a:ln>
                  <a:solidFill>
                    <a:schemeClr val="accent1"/>
                  </a:solidFill>
                  <a:effectLst/>
                  <a:uLnTx/>
                  <a:uFillTx/>
                  <a:cs typeface="+mn-ea"/>
                  <a:sym typeface="+mn-lt"/>
                </a:endParaRPr>
              </a:p>
            </p:txBody>
          </p:sp>
          <p:sp>
            <p:nvSpPr>
              <p:cNvPr id="11" name="文本框 10"/>
              <p:cNvSpPr txBox="1"/>
              <p:nvPr/>
            </p:nvSpPr>
            <p:spPr>
              <a:xfrm>
                <a:off x="927769" y="3022561"/>
                <a:ext cx="3939883" cy="1401909"/>
              </a:xfrm>
              <a:prstGeom prst="rect">
                <a:avLst/>
              </a:prstGeom>
              <a:noFill/>
            </p:spPr>
            <p:txBody>
              <a:bodyPr wrap="square" rtlCol="0">
                <a:normAutofit/>
              </a:bodyPr>
              <a:lstStyle>
                <a:defPPr>
                  <a:defRPr lang="zh-CN"/>
                </a:defPPr>
                <a:lvl1pPr>
                  <a:lnSpc>
                    <a:spcPts val="1500"/>
                  </a:lnSpc>
                  <a:defRPr sz="900"/>
                </a:lvl1pPr>
              </a:lstStyle>
              <a:p>
                <a:pPr marL="171450" indent="-171450">
                  <a:lnSpc>
                    <a:spcPct val="120000"/>
                  </a:lnSpc>
                  <a:buFont typeface="Wingdings" panose="05000000000000000000" pitchFamily="2" charset="2"/>
                  <a:buChar char="l"/>
                </a:pPr>
                <a:r>
                  <a:rPr lang="vi-VN" altLang="vi-VN" sz="1000">
                    <a:solidFill>
                      <a:schemeClr val="tx1">
                        <a:lumMod val="65000"/>
                        <a:lumOff val="35000"/>
                      </a:schemeClr>
                    </a:solidFill>
                    <a:latin typeface="Noto Sans"/>
                    <a:ea typeface="Noto Sans"/>
                    <a:cs typeface="+mn-ea"/>
                    <a:sym typeface="+mn-lt"/>
                  </a:rPr>
                  <a:t>Nhấp để nhập văn bản giải thích ngắn gọn. Văn bản giải thích phải ngắn gọn và súc tích nhất có thể, không</a:t>
                </a:r>
                <a:endParaRPr lang="en-US" altLang="zh-CN" sz="1000">
                  <a:solidFill>
                    <a:schemeClr val="tx1">
                      <a:lumMod val="65000"/>
                      <a:lumOff val="35000"/>
                    </a:schemeClr>
                  </a:solidFill>
                  <a:latin typeface="+mn-lt"/>
                  <a:ea typeface="+mn-ea"/>
                  <a:cs typeface="+mn-ea"/>
                  <a:sym typeface="+mn-lt"/>
                </a:endParaRPr>
              </a:p>
              <a:p>
                <a:pPr marL="171450" indent="-171450">
                  <a:lnSpc>
                    <a:spcPct val="120000"/>
                  </a:lnSpc>
                  <a:buFont typeface="Wingdings" panose="05000000000000000000" pitchFamily="2" charset="2"/>
                  <a:buChar char="l"/>
                </a:pPr>
                <a:r>
                  <a:rPr lang="vi-VN" altLang="vi-VN" sz="1000">
                    <a:solidFill>
                      <a:schemeClr val="tx1">
                        <a:lumMod val="65000"/>
                        <a:lumOff val="35000"/>
                      </a:schemeClr>
                    </a:solidFill>
                    <a:latin typeface="Noto Sans"/>
                    <a:ea typeface="Noto Sans"/>
                    <a:cs typeface="+mn-ea"/>
                    <a:sym typeface="+mn-lt"/>
                  </a:rPr>
                  <a:t>Nhấp để nhập văn bản giải thích ngắn gọn. Văn bản giải thích phải ngắn gọn và súc tích nhất có thể, không</a:t>
                </a:r>
                <a:endParaRPr lang="en-US" altLang="zh-CN" sz="1000">
                  <a:solidFill>
                    <a:schemeClr val="tx1">
                      <a:lumMod val="65000"/>
                      <a:lumOff val="35000"/>
                    </a:schemeClr>
                  </a:solidFill>
                  <a:latin typeface="+mn-lt"/>
                  <a:ea typeface="+mn-ea"/>
                  <a:cs typeface="+mn-ea"/>
                  <a:sym typeface="+mn-lt"/>
                </a:endParaRPr>
              </a:p>
              <a:p>
                <a:pPr marL="171450" indent="-171450">
                  <a:lnSpc>
                    <a:spcPct val="120000"/>
                  </a:lnSpc>
                  <a:buFont typeface="Wingdings" panose="05000000000000000000" pitchFamily="2" charset="2"/>
                  <a:buChar char="l"/>
                </a:pPr>
                <a:r>
                  <a:rPr lang="vi-VN" altLang="vi-VN" sz="1000">
                    <a:solidFill>
                      <a:schemeClr val="tx1">
                        <a:lumMod val="65000"/>
                        <a:lumOff val="35000"/>
                      </a:schemeClr>
                    </a:solidFill>
                    <a:latin typeface="Noto Sans"/>
                    <a:ea typeface="Noto Sans"/>
                    <a:cs typeface="+mn-ea"/>
                    <a:sym typeface="+mn-lt"/>
                  </a:rPr>
                  <a:t>Nhấp để nhập văn bản giải thích ngắn gọn. Văn bản giải thích phải ngắn gọn và súc tích nhất có thể, không</a:t>
                </a:r>
                <a:endParaRPr lang="en-US" altLang="zh-CN" sz="1000">
                  <a:solidFill>
                    <a:schemeClr val="tx1">
                      <a:lumMod val="65000"/>
                      <a:lumOff val="35000"/>
                    </a:schemeClr>
                  </a:solidFill>
                  <a:latin typeface="+mn-lt"/>
                  <a:ea typeface="+mn-ea"/>
                  <a:cs typeface="+mn-ea"/>
                  <a:sym typeface="+mn-lt"/>
                </a:endParaRPr>
              </a:p>
              <a:p>
                <a:pPr marL="171450" indent="-171450">
                  <a:lnSpc>
                    <a:spcPct val="150000"/>
                  </a:lnSpc>
                  <a:buFont typeface="Wingdings" panose="05000000000000000000" pitchFamily="2" charset="2"/>
                  <a:buChar char="l"/>
                </a:pPr>
                <a:endParaRPr lang="en-US" altLang="zh-CN" sz="1000">
                  <a:solidFill>
                    <a:schemeClr val="tx1">
                      <a:lumMod val="65000"/>
                      <a:lumOff val="35000"/>
                    </a:schemeClr>
                  </a:solidFill>
                  <a:latin typeface="+mn-lt"/>
                  <a:ea typeface="+mn-ea"/>
                  <a:cs typeface="+mn-ea"/>
                  <a:sym typeface="+mn-lt"/>
                </a:endParaRPr>
              </a:p>
            </p:txBody>
          </p:sp>
          <p:grpSp>
            <p:nvGrpSpPr>
              <p:cNvPr id="12" name="组合 11"/>
              <p:cNvGrpSpPr/>
              <p:nvPr/>
            </p:nvGrpSpPr>
            <p:grpSpPr>
              <a:xfrm>
                <a:off x="5604128" y="3461779"/>
                <a:ext cx="2615947" cy="2615947"/>
                <a:chOff x="5604128" y="1193392"/>
                <a:chExt cx="2615947" cy="2615947"/>
              </a:xfrm>
            </p:grpSpPr>
            <p:sp>
              <p:nvSpPr>
                <p:cNvPr id="23" name="椭圆 22"/>
                <p:cNvSpPr/>
                <p:nvPr/>
              </p:nvSpPr>
              <p:spPr>
                <a:xfrm>
                  <a:off x="5604128" y="1193392"/>
                  <a:ext cx="2615947" cy="2615947"/>
                </a:xfrm>
                <a:prstGeom prst="ellipse">
                  <a:avLst/>
                </a:prstGeom>
                <a:solidFill>
                  <a:schemeClr val="accent2"/>
                </a:solidFill>
                <a:ln w="12700" cap="rnd">
                  <a:noFill/>
                  <a:prstDash val="solid"/>
                  <a:round/>
                </a:ln>
                <a:effectLst>
                  <a:outerShdw blurRad="254000" dist="127000" algn="ctr" rotWithShape="0">
                    <a:schemeClr val="accent1">
                      <a:lumMod val="20000"/>
                      <a:lumOff val="8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1400" b="1">
                    <a:solidFill>
                      <a:srgbClr val="FFFFFF"/>
                    </a:solidFill>
                    <a:cs typeface="+mn-ea"/>
                    <a:sym typeface="+mn-lt"/>
                  </a:endParaRPr>
                </a:p>
              </p:txBody>
            </p:sp>
            <p:sp>
              <p:nvSpPr>
                <p:cNvPr id="24" name="文本框 23"/>
                <p:cNvSpPr txBox="1"/>
                <p:nvPr/>
              </p:nvSpPr>
              <p:spPr>
                <a:xfrm>
                  <a:off x="5902032" y="2662027"/>
                  <a:ext cx="2020138" cy="578996"/>
                </a:xfrm>
                <a:prstGeom prst="rect">
                  <a:avLst/>
                </a:prstGeom>
                <a:noFill/>
              </p:spPr>
              <p:txBody>
                <a:bodyPr wrap="square" rtlCol="0">
                  <a:normAutofit/>
                </a:bodyPr>
                <a:lstStyle>
                  <a:defPPr>
                    <a:defRPr lang="zh-CN"/>
                  </a:defPPr>
                  <a:lvl1pPr>
                    <a:lnSpc>
                      <a:spcPts val="1500"/>
                    </a:lnSpc>
                    <a:defRPr sz="900"/>
                  </a:lvl1pPr>
                </a:lstStyle>
                <a:p>
                  <a:pPr algn="ctr">
                    <a:lnSpc>
                      <a:spcPct val="120000"/>
                    </a:lnSpc>
                  </a:pPr>
                  <a:r>
                    <a:rPr lang="vi-VN" altLang="vi-VN" sz="900">
                      <a:solidFill>
                        <a:schemeClr val="bg1"/>
                      </a:solidFill>
                      <a:latin typeface="Noto Sans"/>
                      <a:ea typeface="Noto Sans"/>
                      <a:cs typeface="+mn-ea"/>
                      <a:sym typeface="+mn-lt"/>
                    </a:rPr>
                    <a:t>Nhấp để nhập văn bản giải thích ngắn gọn. Văn bản giải thích phải ngắn gọn và súc tích nhất có thể</a:t>
                  </a:r>
                  <a:endParaRPr lang="en-US" altLang="zh-CN" sz="900">
                    <a:solidFill>
                      <a:schemeClr val="bg1"/>
                    </a:solidFill>
                    <a:latin typeface="+mn-lt"/>
                    <a:ea typeface="+mn-ea"/>
                    <a:cs typeface="+mn-ea"/>
                    <a:sym typeface="+mn-lt"/>
                  </a:endParaRPr>
                </a:p>
              </p:txBody>
            </p:sp>
            <p:sp>
              <p:nvSpPr>
                <p:cNvPr id="25" name="文本框 24"/>
                <p:cNvSpPr txBox="1"/>
                <p:nvPr/>
              </p:nvSpPr>
              <p:spPr>
                <a:xfrm>
                  <a:off x="6014453" y="2286052"/>
                  <a:ext cx="1795299" cy="228600"/>
                </a:xfrm>
                <a:prstGeom prst="rect">
                  <a:avLst/>
                </a:prstGeom>
                <a:noFill/>
              </p:spPr>
              <p:txBody>
                <a:bodyPr wrap="square" rtlCol="0">
                  <a:normAutofit/>
                </a:bodyPr>
                <a:lstStyle/>
                <a:p>
                  <a:pPr algn="ctr"/>
                  <a:r>
                    <a:rPr lang="vi-VN" altLang="vi-VN" sz="900" b="1">
                      <a:solidFill>
                        <a:srgbClr val="FFFFFF"/>
                      </a:solidFill>
                      <a:latin typeface="Noto Sans"/>
                      <a:ea typeface="Noto Sans"/>
                      <a:cs typeface="+mn-ea"/>
                      <a:sym typeface="+mn-lt"/>
                    </a:rPr>
                    <a:t>Nhập văn bản</a:t>
                  </a:r>
                  <a:endParaRPr lang="en-US" altLang="zh-CN" sz="1600" b="1">
                    <a:solidFill>
                      <a:srgbClr val="FFFFFF"/>
                    </a:solidFill>
                    <a:cs typeface="+mn-ea"/>
                    <a:sym typeface="+mn-lt"/>
                  </a:endParaRPr>
                </a:p>
              </p:txBody>
            </p:sp>
            <p:sp>
              <p:nvSpPr>
                <p:cNvPr id="26" name="文本框 25"/>
                <p:cNvSpPr txBox="1"/>
                <p:nvPr/>
              </p:nvSpPr>
              <p:spPr>
                <a:xfrm>
                  <a:off x="6014452" y="1381207"/>
                  <a:ext cx="1795299" cy="769441"/>
                </a:xfrm>
                <a:prstGeom prst="rect">
                  <a:avLst/>
                </a:prstGeom>
                <a:noFill/>
              </p:spPr>
              <p:txBody>
                <a:bodyPr wrap="square" rtlCol="0">
                  <a:normAutofit/>
                </a:bodyPr>
                <a:lstStyle/>
                <a:p>
                  <a:pPr algn="ctr"/>
                  <a:r>
                    <a:rPr lang="vi-VN" altLang="vi-VN" sz="4400" b="1">
                      <a:solidFill>
                        <a:srgbClr val="FFFFFF"/>
                      </a:solidFill>
                      <a:latin typeface="Noto Sans"/>
                      <a:ea typeface="Noto Sans"/>
                      <a:cs typeface="+mn-ea"/>
                      <a:sym typeface="+mn-lt"/>
                    </a:rPr>
                    <a:t>02</a:t>
                  </a:r>
                  <a:endParaRPr lang="vi-VN" altLang="vi-VN" sz="4400" b="1">
                    <a:solidFill>
                      <a:srgbClr val="FFFFFF"/>
                    </a:solidFill>
                    <a:latin typeface="Noto Sans"/>
                    <a:ea typeface="Noto Sans"/>
                    <a:cs typeface="+mn-ea"/>
                    <a:sym typeface="+mn-lt"/>
                  </a:endParaRPr>
                </a:p>
              </p:txBody>
            </p:sp>
          </p:grpSp>
          <p:grpSp>
            <p:nvGrpSpPr>
              <p:cNvPr id="13" name="组合 12"/>
              <p:cNvGrpSpPr/>
              <p:nvPr/>
            </p:nvGrpSpPr>
            <p:grpSpPr>
              <a:xfrm>
                <a:off x="8644494" y="3461779"/>
                <a:ext cx="2615947" cy="2615947"/>
                <a:chOff x="8644493" y="1193392"/>
                <a:chExt cx="2615947" cy="2615947"/>
              </a:xfrm>
            </p:grpSpPr>
            <p:sp>
              <p:nvSpPr>
                <p:cNvPr id="19" name="椭圆 18"/>
                <p:cNvSpPr/>
                <p:nvPr/>
              </p:nvSpPr>
              <p:spPr>
                <a:xfrm>
                  <a:off x="8644493" y="1193392"/>
                  <a:ext cx="2615947" cy="2615947"/>
                </a:xfrm>
                <a:prstGeom prst="ellipse">
                  <a:avLst/>
                </a:prstGeom>
                <a:solidFill>
                  <a:schemeClr val="accent2"/>
                </a:solidFill>
                <a:ln w="12700" cap="rnd">
                  <a:noFill/>
                  <a:prstDash val="solid"/>
                  <a:round/>
                </a:ln>
                <a:effectLst>
                  <a:outerShdw blurRad="254000" dist="127000" algn="ctr" rotWithShape="0">
                    <a:schemeClr val="accent1">
                      <a:lumMod val="20000"/>
                      <a:lumOff val="8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a:solidFill>
                      <a:schemeClr val="bg1"/>
                    </a:solidFill>
                    <a:cs typeface="+mn-ea"/>
                    <a:sym typeface="+mn-lt"/>
                  </a:endParaRPr>
                </a:p>
              </p:txBody>
            </p:sp>
            <p:sp>
              <p:nvSpPr>
                <p:cNvPr id="20" name="文本框 19"/>
                <p:cNvSpPr txBox="1"/>
                <p:nvPr/>
              </p:nvSpPr>
              <p:spPr>
                <a:xfrm>
                  <a:off x="8942396" y="2662027"/>
                  <a:ext cx="2020138" cy="578996"/>
                </a:xfrm>
                <a:prstGeom prst="rect">
                  <a:avLst/>
                </a:prstGeom>
                <a:noFill/>
              </p:spPr>
              <p:txBody>
                <a:bodyPr wrap="square" rtlCol="0">
                  <a:normAutofit/>
                </a:bodyPr>
                <a:lstStyle>
                  <a:defPPr>
                    <a:defRPr lang="zh-CN"/>
                  </a:defPPr>
                  <a:lvl1pPr>
                    <a:lnSpc>
                      <a:spcPts val="1500"/>
                    </a:lnSpc>
                    <a:defRPr sz="900"/>
                  </a:lvl1pPr>
                </a:lstStyle>
                <a:p>
                  <a:pPr algn="ctr">
                    <a:lnSpc>
                      <a:spcPct val="120000"/>
                    </a:lnSpc>
                  </a:pPr>
                  <a:r>
                    <a:rPr lang="vi-VN" altLang="vi-VN" sz="900">
                      <a:solidFill>
                        <a:schemeClr val="bg1"/>
                      </a:solidFill>
                      <a:latin typeface="Noto Sans"/>
                      <a:ea typeface="Noto Sans"/>
                      <a:cs typeface="+mn-ea"/>
                      <a:sym typeface="+mn-lt"/>
                    </a:rPr>
                    <a:t>Nhấp để nhập văn bản giải thích ngắn gọn. Văn bản giải thích phải ngắn gọn và súc tích nhất có thể</a:t>
                  </a:r>
                  <a:endParaRPr lang="en-US" altLang="zh-CN" sz="900">
                    <a:solidFill>
                      <a:schemeClr val="bg1"/>
                    </a:solidFill>
                    <a:latin typeface="+mn-lt"/>
                    <a:ea typeface="+mn-ea"/>
                    <a:cs typeface="+mn-ea"/>
                    <a:sym typeface="+mn-lt"/>
                  </a:endParaRPr>
                </a:p>
              </p:txBody>
            </p:sp>
            <p:sp>
              <p:nvSpPr>
                <p:cNvPr id="21" name="文本框 20"/>
                <p:cNvSpPr txBox="1"/>
                <p:nvPr/>
              </p:nvSpPr>
              <p:spPr>
                <a:xfrm>
                  <a:off x="9054817" y="2286052"/>
                  <a:ext cx="1795299" cy="228600"/>
                </a:xfrm>
                <a:prstGeom prst="rect">
                  <a:avLst/>
                </a:prstGeom>
                <a:noFill/>
              </p:spPr>
              <p:txBody>
                <a:bodyPr wrap="square" rtlCol="0">
                  <a:normAutofit/>
                </a:bodyPr>
                <a:lstStyle/>
                <a:p>
                  <a:pPr algn="ctr"/>
                  <a:r>
                    <a:rPr lang="vi-VN" altLang="vi-VN" sz="900" b="1">
                      <a:solidFill>
                        <a:srgbClr val="FFFFFF"/>
                      </a:solidFill>
                      <a:latin typeface="Noto Sans"/>
                      <a:ea typeface="Noto Sans"/>
                      <a:cs typeface="+mn-ea"/>
                      <a:sym typeface="+mn-lt"/>
                    </a:rPr>
                    <a:t>Nhập văn bản</a:t>
                  </a:r>
                  <a:endParaRPr lang="en-US" altLang="zh-CN" sz="1600" b="1">
                    <a:solidFill>
                      <a:srgbClr val="FFFFFF"/>
                    </a:solidFill>
                    <a:cs typeface="+mn-ea"/>
                    <a:sym typeface="+mn-lt"/>
                  </a:endParaRPr>
                </a:p>
              </p:txBody>
            </p:sp>
            <p:sp>
              <p:nvSpPr>
                <p:cNvPr id="22" name="文本框 21"/>
                <p:cNvSpPr txBox="1"/>
                <p:nvPr/>
              </p:nvSpPr>
              <p:spPr>
                <a:xfrm>
                  <a:off x="9054817" y="1381207"/>
                  <a:ext cx="1795299" cy="769441"/>
                </a:xfrm>
                <a:prstGeom prst="rect">
                  <a:avLst/>
                </a:prstGeom>
                <a:noFill/>
              </p:spPr>
              <p:txBody>
                <a:bodyPr wrap="square" rtlCol="0">
                  <a:normAutofit/>
                </a:bodyPr>
                <a:lstStyle/>
                <a:p>
                  <a:pPr algn="ctr"/>
                  <a:r>
                    <a:rPr lang="vi-VN" altLang="vi-VN" sz="4400" b="1">
                      <a:solidFill>
                        <a:srgbClr val="FFFFFF"/>
                      </a:solidFill>
                      <a:latin typeface="Noto Sans"/>
                      <a:ea typeface="Noto Sans"/>
                      <a:cs typeface="+mn-ea"/>
                      <a:sym typeface="+mn-lt"/>
                    </a:rPr>
                    <a:t>03</a:t>
                  </a:r>
                  <a:endParaRPr lang="vi-VN" altLang="vi-VN" sz="4400" b="1">
                    <a:solidFill>
                      <a:srgbClr val="FFFFFF"/>
                    </a:solidFill>
                    <a:latin typeface="Noto Sans"/>
                    <a:ea typeface="Noto Sans"/>
                    <a:cs typeface="+mn-ea"/>
                    <a:sym typeface="+mn-lt"/>
                  </a:endParaRPr>
                </a:p>
              </p:txBody>
            </p:sp>
          </p:grpSp>
          <p:grpSp>
            <p:nvGrpSpPr>
              <p:cNvPr id="14" name="组合 13"/>
              <p:cNvGrpSpPr/>
              <p:nvPr/>
            </p:nvGrpSpPr>
            <p:grpSpPr>
              <a:xfrm>
                <a:off x="7124311" y="1133272"/>
                <a:ext cx="2615947" cy="2615947"/>
                <a:chOff x="7115685" y="3520704"/>
                <a:chExt cx="2615947" cy="2615947"/>
              </a:xfrm>
            </p:grpSpPr>
            <p:sp>
              <p:nvSpPr>
                <p:cNvPr id="15" name="椭圆 14"/>
                <p:cNvSpPr/>
                <p:nvPr/>
              </p:nvSpPr>
              <p:spPr>
                <a:xfrm>
                  <a:off x="7115685" y="3520704"/>
                  <a:ext cx="2615947" cy="2615947"/>
                </a:xfrm>
                <a:prstGeom prst="ellipse">
                  <a:avLst/>
                </a:prstGeom>
                <a:solidFill>
                  <a:schemeClr val="accent1"/>
                </a:solidFill>
                <a:ln w="12700" cap="rnd">
                  <a:noFill/>
                  <a:prstDash val="solid"/>
                  <a:round/>
                </a:ln>
                <a:effectLst>
                  <a:outerShdw blurRad="254000" dist="127000" algn="ctr" rotWithShape="0">
                    <a:schemeClr val="accent1">
                      <a:lumMod val="20000"/>
                      <a:lumOff val="8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defTabSz="914400"/>
                  <a:endParaRPr lang="zh-CN" altLang="en-US" sz="2000" b="1">
                    <a:solidFill>
                      <a:schemeClr val="bg1"/>
                    </a:solidFill>
                    <a:cs typeface="+mn-ea"/>
                    <a:sym typeface="+mn-lt"/>
                  </a:endParaRPr>
                </a:p>
              </p:txBody>
            </p:sp>
            <p:sp>
              <p:nvSpPr>
                <p:cNvPr id="16" name="文本框 15"/>
                <p:cNvSpPr txBox="1"/>
                <p:nvPr/>
              </p:nvSpPr>
              <p:spPr>
                <a:xfrm>
                  <a:off x="7413589" y="4989338"/>
                  <a:ext cx="2020138" cy="578996"/>
                </a:xfrm>
                <a:prstGeom prst="rect">
                  <a:avLst/>
                </a:prstGeom>
                <a:noFill/>
              </p:spPr>
              <p:txBody>
                <a:bodyPr wrap="square" rtlCol="0">
                  <a:normAutofit/>
                </a:bodyPr>
                <a:lstStyle>
                  <a:defPPr>
                    <a:defRPr lang="zh-CN"/>
                  </a:defPPr>
                  <a:lvl1pPr>
                    <a:lnSpc>
                      <a:spcPts val="1500"/>
                    </a:lnSpc>
                    <a:defRPr sz="900"/>
                  </a:lvl1pPr>
                </a:lstStyle>
                <a:p>
                  <a:pPr algn="ctr">
                    <a:lnSpc>
                      <a:spcPct val="120000"/>
                    </a:lnSpc>
                  </a:pPr>
                  <a:r>
                    <a:rPr lang="vi-VN" altLang="vi-VN" sz="900">
                      <a:solidFill>
                        <a:schemeClr val="bg1"/>
                      </a:solidFill>
                      <a:latin typeface="Noto Sans"/>
                      <a:ea typeface="Noto Sans"/>
                      <a:cs typeface="+mn-ea"/>
                      <a:sym typeface="+mn-lt"/>
                    </a:rPr>
                    <a:t>Nhấp để nhập văn bản giải thích ngắn gọn. Văn bản giải thích phải ngắn gọn và súc tích nhất có thể</a:t>
                  </a:r>
                  <a:endParaRPr lang="en-US" altLang="zh-CN" sz="900">
                    <a:solidFill>
                      <a:schemeClr val="bg1"/>
                    </a:solidFill>
                    <a:latin typeface="+mn-lt"/>
                    <a:ea typeface="+mn-ea"/>
                    <a:cs typeface="+mn-ea"/>
                    <a:sym typeface="+mn-lt"/>
                  </a:endParaRPr>
                </a:p>
              </p:txBody>
            </p:sp>
            <p:sp>
              <p:nvSpPr>
                <p:cNvPr id="17" name="文本框 16"/>
                <p:cNvSpPr txBox="1"/>
                <p:nvPr/>
              </p:nvSpPr>
              <p:spPr>
                <a:xfrm>
                  <a:off x="7526009" y="4613365"/>
                  <a:ext cx="1795299" cy="228600"/>
                </a:xfrm>
                <a:prstGeom prst="rect">
                  <a:avLst/>
                </a:prstGeom>
                <a:noFill/>
              </p:spPr>
              <p:txBody>
                <a:bodyPr wrap="square" rtlCol="0">
                  <a:normAutofit/>
                </a:bodyPr>
                <a:lstStyle/>
                <a:p>
                  <a:pPr algn="ctr"/>
                  <a:r>
                    <a:rPr lang="vi-VN" altLang="vi-VN" sz="900" b="1">
                      <a:solidFill>
                        <a:srgbClr val="FFFFFF"/>
                      </a:solidFill>
                      <a:latin typeface="Noto Sans"/>
                      <a:ea typeface="Noto Sans"/>
                      <a:cs typeface="+mn-ea"/>
                      <a:sym typeface="+mn-lt"/>
                    </a:rPr>
                    <a:t>Nhập văn bản</a:t>
                  </a:r>
                  <a:endParaRPr lang="en-US" altLang="zh-CN" sz="1600" b="1">
                    <a:solidFill>
                      <a:srgbClr val="FFFFFF"/>
                    </a:solidFill>
                    <a:cs typeface="+mn-ea"/>
                    <a:sym typeface="+mn-lt"/>
                  </a:endParaRPr>
                </a:p>
              </p:txBody>
            </p:sp>
            <p:sp>
              <p:nvSpPr>
                <p:cNvPr id="18" name="文本框 17"/>
                <p:cNvSpPr txBox="1"/>
                <p:nvPr/>
              </p:nvSpPr>
              <p:spPr>
                <a:xfrm>
                  <a:off x="7526009" y="3708519"/>
                  <a:ext cx="1795299" cy="769441"/>
                </a:xfrm>
                <a:prstGeom prst="rect">
                  <a:avLst/>
                </a:prstGeom>
                <a:noFill/>
              </p:spPr>
              <p:txBody>
                <a:bodyPr wrap="square" rtlCol="0">
                  <a:normAutofit/>
                </a:bodyPr>
                <a:lstStyle/>
                <a:p>
                  <a:pPr algn="ctr"/>
                  <a:r>
                    <a:rPr lang="vi-VN" altLang="vi-VN" sz="4400" b="1">
                      <a:solidFill>
                        <a:srgbClr val="FFFFFF"/>
                      </a:solidFill>
                      <a:latin typeface="Noto Sans"/>
                      <a:ea typeface="Noto Sans"/>
                      <a:cs typeface="+mn-ea"/>
                      <a:sym typeface="+mn-lt"/>
                    </a:rPr>
                    <a:t>01</a:t>
                  </a:r>
                  <a:endParaRPr lang="vi-VN" altLang="vi-VN" sz="4400" b="1">
                    <a:solidFill>
                      <a:srgbClr val="FFFFFF"/>
                    </a:solidFill>
                    <a:latin typeface="Noto Sans"/>
                    <a:ea typeface="Noto Sans"/>
                    <a:cs typeface="+mn-ea"/>
                    <a:sym typeface="+mn-lt"/>
                  </a:endParaRPr>
                </a:p>
              </p:txBody>
            </p:sp>
          </p:grpSp>
        </p:grpSp>
        <p:grpSp>
          <p:nvGrpSpPr>
            <p:cNvPr id="5" name="组合 4"/>
            <p:cNvGrpSpPr/>
            <p:nvPr/>
          </p:nvGrpSpPr>
          <p:grpSpPr>
            <a:xfrm>
              <a:off x="9295183" y="4964984"/>
              <a:ext cx="2153502" cy="1505852"/>
              <a:chOff x="9295183" y="4964984"/>
              <a:chExt cx="2153502" cy="1505852"/>
            </a:xfrm>
          </p:grpSpPr>
          <p:sp>
            <p:nvSpPr>
              <p:cNvPr id="8" name="椭圆 7"/>
              <p:cNvSpPr/>
              <p:nvPr/>
            </p:nvSpPr>
            <p:spPr>
              <a:xfrm rot="17100000">
                <a:off x="10372245" y="4964984"/>
                <a:ext cx="1076440" cy="1076440"/>
              </a:xfrm>
              <a:prstGeom prst="ellipse">
                <a:avLst/>
              </a:prstGeom>
              <a:gradFill>
                <a:gsLst>
                  <a:gs pos="0">
                    <a:schemeClr val="accent3">
                      <a:lumMod val="20000"/>
                      <a:lumOff val="80000"/>
                      <a:alpha val="0"/>
                    </a:schemeClr>
                  </a:gs>
                  <a:gs pos="60000">
                    <a:schemeClr val="accent3">
                      <a:lumMod val="60000"/>
                      <a:lumOff val="40000"/>
                      <a:alpha val="25000"/>
                    </a:schemeClr>
                  </a:gs>
                  <a:gs pos="100000">
                    <a:schemeClr val="accent3">
                      <a:alpha val="30000"/>
                    </a:schemeClr>
                  </a:gs>
                </a:gsLst>
                <a:lin ang="7200000" scaled="0"/>
              </a:gradFill>
              <a:ln>
                <a:noFill/>
              </a:ln>
            </p:spPr>
            <p:txBody>
              <a:bodyPr vert="horz" wrap="square" lIns="91440" tIns="45720" rIns="91440" bIns="45720" numCol="1" anchor="t" anchorCtr="0" compatLnSpc="1"/>
              <a:lstStyle/>
              <a:p>
                <a:endParaRPr lang="zh-CN" altLang="en-US">
                  <a:cs typeface="+mn-ea"/>
                  <a:sym typeface="+mn-lt"/>
                </a:endParaRPr>
              </a:p>
            </p:txBody>
          </p:sp>
          <p:sp>
            <p:nvSpPr>
              <p:cNvPr id="9" name="椭圆 8"/>
              <p:cNvSpPr/>
              <p:nvPr/>
            </p:nvSpPr>
            <p:spPr>
              <a:xfrm rot="17100000">
                <a:off x="9295183" y="6000563"/>
                <a:ext cx="470273" cy="470273"/>
              </a:xfrm>
              <a:prstGeom prst="ellipse">
                <a:avLst/>
              </a:prstGeom>
              <a:gradFill>
                <a:gsLst>
                  <a:gs pos="0">
                    <a:schemeClr val="accent3">
                      <a:lumMod val="20000"/>
                      <a:lumOff val="80000"/>
                      <a:alpha val="0"/>
                    </a:schemeClr>
                  </a:gs>
                  <a:gs pos="60000">
                    <a:schemeClr val="accent3">
                      <a:lumMod val="60000"/>
                      <a:lumOff val="40000"/>
                      <a:alpha val="25000"/>
                    </a:schemeClr>
                  </a:gs>
                  <a:gs pos="100000">
                    <a:schemeClr val="accent3">
                      <a:alpha val="30000"/>
                    </a:schemeClr>
                  </a:gs>
                </a:gsLst>
                <a:lin ang="7200000" scaled="0"/>
              </a:gradFill>
              <a:ln>
                <a:noFill/>
              </a:ln>
            </p:spPr>
            <p:txBody>
              <a:bodyPr vert="horz" wrap="square" lIns="91440" tIns="45720" rIns="91440" bIns="45720" numCol="1" anchor="t" anchorCtr="0" compatLnSpc="1"/>
              <a:lstStyle/>
              <a:p>
                <a:endParaRPr lang="zh-CN" altLang="en-US">
                  <a:solidFill>
                    <a:schemeClr val="tx1"/>
                  </a:solidFill>
                  <a:cs typeface="+mn-ea"/>
                  <a:sym typeface="+mn-lt"/>
                </a:endParaRPr>
              </a:p>
            </p:txBody>
          </p:sp>
        </p:grpSp>
      </p:grpSp>
      <p:grpSp>
        <p:nvGrpSpPr>
          <p:cNvPr id="31" name="组合 30"/>
          <p:cNvGrpSpPr/>
          <p:nvPr/>
        </p:nvGrpSpPr>
        <p:grpSpPr>
          <a:xfrm>
            <a:off x="3309740" y="242164"/>
            <a:ext cx="5572519" cy="888572"/>
            <a:chOff x="3320459" y="458741"/>
            <a:chExt cx="5572519" cy="888572"/>
          </a:xfrm>
        </p:grpSpPr>
        <p:grpSp>
          <p:nvGrpSpPr>
            <p:cNvPr id="32" name="组合 31"/>
            <p:cNvGrpSpPr/>
            <p:nvPr/>
          </p:nvGrpSpPr>
          <p:grpSpPr>
            <a:xfrm>
              <a:off x="5659987" y="1347313"/>
              <a:ext cx="906097" cy="0"/>
              <a:chOff x="5444832" y="1399309"/>
              <a:chExt cx="906097" cy="0"/>
            </a:xfrm>
          </p:grpSpPr>
          <p:cxnSp>
            <p:nvCxnSpPr>
              <p:cNvPr id="36" name="直接连接符 35"/>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33" name="组合 32"/>
            <p:cNvGrpSpPr/>
            <p:nvPr/>
          </p:nvGrpSpPr>
          <p:grpSpPr>
            <a:xfrm>
              <a:off x="3320459" y="458741"/>
              <a:ext cx="5572519" cy="721802"/>
              <a:chOff x="1679798" y="438128"/>
              <a:chExt cx="5572519" cy="721802"/>
            </a:xfrm>
          </p:grpSpPr>
          <p:sp>
            <p:nvSpPr>
              <p:cNvPr id="34" name="文本框 33"/>
              <p:cNvSpPr txBox="1"/>
              <p:nvPr/>
            </p:nvSpPr>
            <p:spPr>
              <a:xfrm>
                <a:off x="3297039" y="438128"/>
                <a:ext cx="2338041" cy="492557"/>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Nhập tiêu đề</a:t>
                </a:r>
                <a:endParaRPr lang="vi-VN" altLang="vi-VN" sz="2600" b="1">
                  <a:solidFill>
                    <a:schemeClr val="tx1">
                      <a:lumMod val="75000"/>
                      <a:lumOff val="25000"/>
                    </a:schemeClr>
                  </a:solidFill>
                  <a:latin typeface="Noto Sans"/>
                  <a:ea typeface="Noto Sans"/>
                </a:endParaRPr>
              </a:p>
            </p:txBody>
          </p:sp>
          <p:sp>
            <p:nvSpPr>
              <p:cNvPr id="35" name="文本框 34"/>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fa721c14-db04-4bd1-8fad-bbe0f301a9fa"/>
          <p:cNvGrpSpPr>
            <a:grpSpLocks noChangeAspect="1"/>
          </p:cNvGrpSpPr>
          <p:nvPr/>
        </p:nvGrpSpPr>
        <p:grpSpPr>
          <a:xfrm>
            <a:off x="666685" y="1057621"/>
            <a:ext cx="12244085" cy="5223050"/>
            <a:chOff x="716875" y="1125538"/>
            <a:chExt cx="12244085" cy="5223050"/>
          </a:xfrm>
        </p:grpSpPr>
        <p:graphicFrame>
          <p:nvGraphicFramePr>
            <p:cNvPr id="4" name="图表 3"/>
            <p:cNvGraphicFramePr/>
            <p:nvPr/>
          </p:nvGraphicFramePr>
          <p:xfrm>
            <a:off x="5126386" y="1125538"/>
            <a:ext cx="7834574" cy="5223050"/>
          </p:xfrm>
          <a:graphic>
            <a:graphicData uri="http://schemas.openxmlformats.org/drawingml/2006/chart">
              <c:chart xmlns:c="http://schemas.openxmlformats.org/drawingml/2006/chart" xmlns:r="http://schemas.openxmlformats.org/officeDocument/2006/relationships" r:id="rId1"/>
            </a:graphicData>
          </a:graphic>
        </p:graphicFrame>
        <p:sp>
          <p:nvSpPr>
            <p:cNvPr id="6" name="文本框 5"/>
            <p:cNvSpPr txBox="1"/>
            <p:nvPr/>
          </p:nvSpPr>
          <p:spPr>
            <a:xfrm flipH="1">
              <a:off x="716875" y="4942321"/>
              <a:ext cx="4330649" cy="5961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46800" rIns="180000" bIns="46800" anchor="t" anchorCtr="0" forceAA="0" compatLnSpc="1">
              <a:normAutofit/>
            </a:bodyPr>
            <a:lstStyle/>
            <a:p>
              <a:pPr algn="l"/>
              <a:r>
                <a:rPr lang="vi-VN" altLang="vi-VN" sz="1400" b="1">
                  <a:solidFill>
                    <a:schemeClr val="tx1"/>
                  </a:solidFill>
                  <a:latin typeface="Noto Sans"/>
                  <a:ea typeface="Noto Sans"/>
                </a:rPr>
                <a:t>Nhập tiêu đề</a:t>
              </a:r>
              <a:endParaRPr lang="en-US" altLang="zh-CN" sz="1600" b="1">
                <a:solidFill>
                  <a:schemeClr val="tx1"/>
                </a:solidFill>
              </a:endParaRPr>
            </a:p>
          </p:txBody>
        </p:sp>
        <p:graphicFrame>
          <p:nvGraphicFramePr>
            <p:cNvPr id="7" name="内容占位符 11"/>
            <p:cNvGraphicFramePr/>
            <p:nvPr/>
          </p:nvGraphicFramePr>
          <p:xfrm>
            <a:off x="716877" y="2342644"/>
            <a:ext cx="4747098" cy="2287472"/>
          </p:xfrm>
          <a:graphic>
            <a:graphicData uri="http://schemas.openxmlformats.org/drawingml/2006/chart">
              <c:chart xmlns:c="http://schemas.openxmlformats.org/drawingml/2006/chart" xmlns:r="http://schemas.openxmlformats.org/officeDocument/2006/relationships" r:id="rId2"/>
            </a:graphicData>
          </a:graphic>
        </p:graphicFrame>
        <p:sp>
          <p:nvSpPr>
            <p:cNvPr id="8" name="文本框 7"/>
            <p:cNvSpPr txBox="1"/>
            <p:nvPr/>
          </p:nvSpPr>
          <p:spPr>
            <a:xfrm flipH="1">
              <a:off x="795738" y="5510917"/>
              <a:ext cx="4251787" cy="450289"/>
            </a:xfrm>
            <a:prstGeom prst="rect">
              <a:avLst/>
            </a:prstGeom>
            <a:noFill/>
          </p:spPr>
          <p:txBody>
            <a:bodyPr wrap="square" anchor="t">
              <a:normAutofit lnSpcReduction="10000"/>
            </a:bodyPr>
            <a:lstStyle>
              <a:defPPr>
                <a:defRPr lang="zh-CN"/>
              </a:defPPr>
              <a:lvl1pPr marR="0" lvl="0" defTabSz="913765" fontAlgn="auto">
                <a:lnSpc>
                  <a:spcPct val="150000"/>
                </a:lnSpc>
                <a:spcBef>
                  <a:spcPct val="0"/>
                </a:spcBef>
                <a:spcAft>
                  <a:spcPct val="0"/>
                </a:spcAft>
                <a:buClrTx/>
                <a:buSzTx/>
                <a:defRPr kumimoji="0" sz="1000" b="0" i="0" u="none" strike="noStrike" cap="none" spc="0" normalizeH="0" baseline="0">
                  <a:ln>
                    <a:noFill/>
                  </a:ln>
                  <a:effectLst/>
                  <a:uLnTx/>
                  <a:uFillTx/>
                </a:defRPr>
              </a:lvl1pPr>
            </a:lstStyle>
            <a:p>
              <a:pPr>
                <a:lnSpc>
                  <a:spcPct val="120000"/>
                </a:lnSpc>
              </a:pPr>
              <a:r>
                <a:rPr lang="vi-VN" altLang="vi-VN" sz="1000">
                  <a:solidFill>
                    <a:schemeClr val="tx1">
                      <a:lumMod val="50000"/>
                      <a:lumOff val="50000"/>
                    </a:schemeClr>
                  </a:solidFill>
                  <a:latin typeface="Noto Sans"/>
                  <a:ea typeface="Noto Sans"/>
                  <a:cs typeface="+mn-ea"/>
                  <a:sym typeface="+mn-lt"/>
                </a:rPr>
                <a:t>Người dùng có thể in bản trình bày trên máy chiếu hoặc máy tính và chuyển thành phim để ứng dụng trong nhiều lĩnh vực hơn.</a:t>
              </a:r>
              <a:endParaRPr lang="vi-VN" altLang="vi-VN" sz="1000">
                <a:solidFill>
                  <a:schemeClr val="tx1">
                    <a:lumMod val="50000"/>
                    <a:lumOff val="50000"/>
                  </a:schemeClr>
                </a:solidFill>
                <a:latin typeface="Noto Sans"/>
                <a:ea typeface="Noto Sans"/>
                <a:cs typeface="+mn-ea"/>
                <a:sym typeface="+mn-lt"/>
              </a:endParaRPr>
            </a:p>
          </p:txBody>
        </p:sp>
      </p:grpSp>
      <p:grpSp>
        <p:nvGrpSpPr>
          <p:cNvPr id="14" name="组合 13"/>
          <p:cNvGrpSpPr/>
          <p:nvPr/>
        </p:nvGrpSpPr>
        <p:grpSpPr>
          <a:xfrm>
            <a:off x="3309740" y="241730"/>
            <a:ext cx="5572519" cy="888572"/>
            <a:chOff x="3320459" y="458741"/>
            <a:chExt cx="5572519" cy="888572"/>
          </a:xfrm>
        </p:grpSpPr>
        <p:grpSp>
          <p:nvGrpSpPr>
            <p:cNvPr id="15" name="组合 14"/>
            <p:cNvGrpSpPr/>
            <p:nvPr/>
          </p:nvGrpSpPr>
          <p:grpSpPr>
            <a:xfrm>
              <a:off x="5659987" y="1347313"/>
              <a:ext cx="906097" cy="0"/>
              <a:chOff x="5444832" y="1399309"/>
              <a:chExt cx="906097" cy="0"/>
            </a:xfrm>
          </p:grpSpPr>
          <p:cxnSp>
            <p:nvCxnSpPr>
              <p:cNvPr id="26" name="直接连接符 25"/>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a:xfrm>
              <a:off x="3320459" y="458741"/>
              <a:ext cx="5572519" cy="721802"/>
              <a:chOff x="1679798" y="438128"/>
              <a:chExt cx="5572519" cy="721802"/>
            </a:xfrm>
          </p:grpSpPr>
          <p:sp>
            <p:nvSpPr>
              <p:cNvPr id="24" name="文本框 23"/>
              <p:cNvSpPr txBox="1"/>
              <p:nvPr/>
            </p:nvSpPr>
            <p:spPr>
              <a:xfrm>
                <a:off x="3303455" y="438128"/>
                <a:ext cx="2325214" cy="461772"/>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400" b="1">
                    <a:solidFill>
                      <a:schemeClr val="tx1">
                        <a:lumMod val="75000"/>
                        <a:lumOff val="25000"/>
                      </a:schemeClr>
                    </a:solidFill>
                    <a:latin typeface="Noto Sans"/>
                    <a:ea typeface="Noto Sans"/>
                  </a:rPr>
                  <a:t>Nhập văn bản</a:t>
                </a:r>
                <a:endParaRPr lang="vi-VN" altLang="vi-VN" sz="2400" b="1">
                  <a:solidFill>
                    <a:schemeClr val="tx1">
                      <a:lumMod val="75000"/>
                      <a:lumOff val="25000"/>
                    </a:schemeClr>
                  </a:solidFill>
                  <a:latin typeface="Noto Sans"/>
                  <a:ea typeface="Noto Sans"/>
                </a:endParaRPr>
              </a:p>
            </p:txBody>
          </p:sp>
          <p:sp>
            <p:nvSpPr>
              <p:cNvPr id="25" name="文本框 24"/>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ïşḷiḓe"/>
          <p:cNvGrpSpPr/>
          <p:nvPr/>
        </p:nvGrpSpPr>
        <p:grpSpPr>
          <a:xfrm>
            <a:off x="0" y="1305705"/>
            <a:ext cx="12192000" cy="5552295"/>
            <a:chOff x="0" y="1305705"/>
            <a:chExt cx="12192000" cy="5552295"/>
          </a:xfrm>
        </p:grpSpPr>
        <p:sp>
          <p:nvSpPr>
            <p:cNvPr id="4" name="iŝḻiḓê"/>
            <p:cNvSpPr/>
            <p:nvPr/>
          </p:nvSpPr>
          <p:spPr>
            <a:xfrm flipV="1">
              <a:off x="3873500" y="1305705"/>
              <a:ext cx="4445000" cy="2702207"/>
            </a:xfrm>
            <a:prstGeom prst="blockArc">
              <a:avLst>
                <a:gd name="adj1" fmla="val 10800000"/>
                <a:gd name="adj2" fmla="val 0"/>
                <a:gd name="adj3" fmla="val 8974"/>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nvGrpSpPr>
            <p:cNvPr id="5" name="ïṥļïďe"/>
            <p:cNvGrpSpPr/>
            <p:nvPr/>
          </p:nvGrpSpPr>
          <p:grpSpPr>
            <a:xfrm>
              <a:off x="694936" y="2217711"/>
              <a:ext cx="10805747" cy="3570155"/>
              <a:chOff x="694936" y="1531911"/>
              <a:chExt cx="10805747" cy="3570155"/>
            </a:xfrm>
          </p:grpSpPr>
          <p:grpSp>
            <p:nvGrpSpPr>
              <p:cNvPr id="8" name="î$ļídê"/>
              <p:cNvGrpSpPr/>
              <p:nvPr/>
            </p:nvGrpSpPr>
            <p:grpSpPr>
              <a:xfrm>
                <a:off x="3592202" y="1531911"/>
                <a:ext cx="878198" cy="878196"/>
                <a:chOff x="1711594" y="2493391"/>
                <a:chExt cx="506338" cy="506336"/>
              </a:xfrm>
            </p:grpSpPr>
            <p:sp>
              <p:nvSpPr>
                <p:cNvPr id="22" name="íṧ1îḋe"/>
                <p:cNvSpPr/>
                <p:nvPr/>
              </p:nvSpPr>
              <p:spPr bwMode="auto">
                <a:xfrm>
                  <a:off x="1711594" y="2493391"/>
                  <a:ext cx="506338" cy="506336"/>
                </a:xfrm>
                <a:prstGeom prst="ellipse">
                  <a:avLst/>
                </a:prstGeom>
                <a:solidFill>
                  <a:schemeClr val="accent1"/>
                </a:solidFill>
                <a:ln w="28575">
                  <a:solidFill>
                    <a:schemeClr val="bg1"/>
                  </a:solidFill>
                  <a:round/>
                </a:ln>
              </p:spPr>
              <p:txBody>
                <a:bodyPr anchor="ctr"/>
                <a:lstStyle/>
                <a:p>
                  <a:pPr algn="ctr"/>
                  <a:endParaRPr>
                    <a:cs typeface="+mn-ea"/>
                    <a:sym typeface="+mn-lt"/>
                  </a:endParaRPr>
                </a:p>
              </p:txBody>
            </p:sp>
            <p:sp>
              <p:nvSpPr>
                <p:cNvPr id="23" name="ïş1îḍê"/>
                <p:cNvSpPr/>
                <p:nvPr/>
              </p:nvSpPr>
              <p:spPr bwMode="auto">
                <a:xfrm>
                  <a:off x="1833727" y="2641568"/>
                  <a:ext cx="262071" cy="237512"/>
                </a:xfrm>
                <a:custGeom>
                  <a:avLst/>
                  <a:gdLst>
                    <a:gd name="connsiteX0" fmla="*/ 496512 w 622984"/>
                    <a:gd name="connsiteY0" fmla="*/ 492841 h 564606"/>
                    <a:gd name="connsiteX1" fmla="*/ 473955 w 622984"/>
                    <a:gd name="connsiteY1" fmla="*/ 515853 h 564606"/>
                    <a:gd name="connsiteX2" fmla="*/ 496512 w 622984"/>
                    <a:gd name="connsiteY2" fmla="*/ 535354 h 564606"/>
                    <a:gd name="connsiteX3" fmla="*/ 519457 w 622984"/>
                    <a:gd name="connsiteY3" fmla="*/ 515853 h 564606"/>
                    <a:gd name="connsiteX4" fmla="*/ 496512 w 622984"/>
                    <a:gd name="connsiteY4" fmla="*/ 492841 h 564606"/>
                    <a:gd name="connsiteX5" fmla="*/ 249694 w 622984"/>
                    <a:gd name="connsiteY5" fmla="*/ 352049 h 564606"/>
                    <a:gd name="connsiteX6" fmla="*/ 272741 w 622984"/>
                    <a:gd name="connsiteY6" fmla="*/ 374570 h 564606"/>
                    <a:gd name="connsiteX7" fmla="*/ 171569 w 622984"/>
                    <a:gd name="connsiteY7" fmla="*/ 475137 h 564606"/>
                    <a:gd name="connsiteX8" fmla="*/ 177819 w 622984"/>
                    <a:gd name="connsiteY8" fmla="*/ 481738 h 564606"/>
                    <a:gd name="connsiteX9" fmla="*/ 155163 w 622984"/>
                    <a:gd name="connsiteY9" fmla="*/ 510860 h 564606"/>
                    <a:gd name="connsiteX10" fmla="*/ 73522 w 622984"/>
                    <a:gd name="connsiteY10" fmla="*/ 562891 h 564606"/>
                    <a:gd name="connsiteX11" fmla="*/ 60241 w 622984"/>
                    <a:gd name="connsiteY11" fmla="*/ 550077 h 564606"/>
                    <a:gd name="connsiteX12" fmla="*/ 112585 w 622984"/>
                    <a:gd name="connsiteY12" fmla="*/ 468925 h 564606"/>
                    <a:gd name="connsiteX13" fmla="*/ 141882 w 622984"/>
                    <a:gd name="connsiteY13" fmla="*/ 446015 h 564606"/>
                    <a:gd name="connsiteX14" fmla="*/ 148522 w 622984"/>
                    <a:gd name="connsiteY14" fmla="*/ 452616 h 564606"/>
                    <a:gd name="connsiteX15" fmla="*/ 122234 w 622984"/>
                    <a:gd name="connsiteY15" fmla="*/ 15041 h 564606"/>
                    <a:gd name="connsiteX16" fmla="*/ 210667 w 622984"/>
                    <a:gd name="connsiteY16" fmla="*/ 52502 h 564606"/>
                    <a:gd name="connsiteX17" fmla="*/ 242946 w 622984"/>
                    <a:gd name="connsiteY17" fmla="*/ 173410 h 564606"/>
                    <a:gd name="connsiteX18" fmla="*/ 532291 w 622984"/>
                    <a:gd name="connsiteY18" fmla="*/ 463589 h 564606"/>
                    <a:gd name="connsiteX19" fmla="*/ 532291 w 622984"/>
                    <a:gd name="connsiteY19" fmla="*/ 545105 h 564606"/>
                    <a:gd name="connsiteX20" fmla="*/ 493400 w 622984"/>
                    <a:gd name="connsiteY20" fmla="*/ 564606 h 564606"/>
                    <a:gd name="connsiteX21" fmla="*/ 451010 w 622984"/>
                    <a:gd name="connsiteY21" fmla="*/ 545105 h 564606"/>
                    <a:gd name="connsiteX22" fmla="*/ 161665 w 622984"/>
                    <a:gd name="connsiteY22" fmla="*/ 258046 h 564606"/>
                    <a:gd name="connsiteX23" fmla="*/ 34882 w 622984"/>
                    <a:gd name="connsiteY23" fmla="*/ 225674 h 564606"/>
                    <a:gd name="connsiteX24" fmla="*/ 5715 w 622984"/>
                    <a:gd name="connsiteY24" fmla="*/ 104766 h 564606"/>
                    <a:gd name="connsiteX25" fmla="*/ 74162 w 622984"/>
                    <a:gd name="connsiteY25" fmla="*/ 176530 h 564606"/>
                    <a:gd name="connsiteX26" fmla="*/ 142220 w 622984"/>
                    <a:gd name="connsiteY26" fmla="*/ 157029 h 564606"/>
                    <a:gd name="connsiteX27" fmla="*/ 161665 w 622984"/>
                    <a:gd name="connsiteY27" fmla="*/ 88385 h 564606"/>
                    <a:gd name="connsiteX28" fmla="*/ 90107 w 622984"/>
                    <a:gd name="connsiteY28" fmla="*/ 20130 h 564606"/>
                    <a:gd name="connsiteX29" fmla="*/ 122234 w 622984"/>
                    <a:gd name="connsiteY29" fmla="*/ 15041 h 564606"/>
                    <a:gd name="connsiteX30" fmla="*/ 531841 w 622984"/>
                    <a:gd name="connsiteY30" fmla="*/ 0 h 564606"/>
                    <a:gd name="connsiteX31" fmla="*/ 622984 w 622984"/>
                    <a:gd name="connsiteY31" fmla="*/ 87684 h 564606"/>
                    <a:gd name="connsiteX32" fmla="*/ 463289 w 622984"/>
                    <a:gd name="connsiteY32" fmla="*/ 247465 h 564606"/>
                    <a:gd name="connsiteX33" fmla="*/ 424339 w 622984"/>
                    <a:gd name="connsiteY33" fmla="*/ 257207 h 564606"/>
                    <a:gd name="connsiteX34" fmla="*/ 362409 w 622984"/>
                    <a:gd name="connsiteY34" fmla="*/ 198751 h 564606"/>
                    <a:gd name="connsiteX35" fmla="*/ 375263 w 622984"/>
                    <a:gd name="connsiteY35" fmla="*/ 159391 h 564606"/>
                    <a:gd name="connsiteX36" fmla="*/ 531841 w 622984"/>
                    <a:gd name="connsiteY36" fmla="*/ 0 h 564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84" h="564606">
                      <a:moveTo>
                        <a:pt x="496512" y="492841"/>
                      </a:moveTo>
                      <a:cubicBezTo>
                        <a:pt x="483678" y="492841"/>
                        <a:pt x="473955" y="502592"/>
                        <a:pt x="473955" y="515853"/>
                      </a:cubicBezTo>
                      <a:cubicBezTo>
                        <a:pt x="473955" y="525604"/>
                        <a:pt x="483678" y="535354"/>
                        <a:pt x="496512" y="535354"/>
                      </a:cubicBezTo>
                      <a:cubicBezTo>
                        <a:pt x="509734" y="535354"/>
                        <a:pt x="519457" y="525604"/>
                        <a:pt x="519457" y="515853"/>
                      </a:cubicBezTo>
                      <a:cubicBezTo>
                        <a:pt x="519457" y="502592"/>
                        <a:pt x="509734" y="492841"/>
                        <a:pt x="496512" y="492841"/>
                      </a:cubicBezTo>
                      <a:close/>
                      <a:moveTo>
                        <a:pt x="249694" y="352049"/>
                      </a:moveTo>
                      <a:lnTo>
                        <a:pt x="272741" y="374570"/>
                      </a:lnTo>
                      <a:lnTo>
                        <a:pt x="171569" y="475137"/>
                      </a:lnTo>
                      <a:lnTo>
                        <a:pt x="177819" y="481738"/>
                      </a:lnTo>
                      <a:lnTo>
                        <a:pt x="155163" y="510860"/>
                      </a:lnTo>
                      <a:lnTo>
                        <a:pt x="73522" y="562891"/>
                      </a:lnTo>
                      <a:lnTo>
                        <a:pt x="60241" y="550077"/>
                      </a:lnTo>
                      <a:lnTo>
                        <a:pt x="112585" y="468925"/>
                      </a:lnTo>
                      <a:lnTo>
                        <a:pt x="141882" y="446015"/>
                      </a:lnTo>
                      <a:lnTo>
                        <a:pt x="148522" y="452616"/>
                      </a:lnTo>
                      <a:close/>
                      <a:moveTo>
                        <a:pt x="122234" y="15041"/>
                      </a:moveTo>
                      <a:cubicBezTo>
                        <a:pt x="154446" y="14694"/>
                        <a:pt x="186166" y="28223"/>
                        <a:pt x="210667" y="52502"/>
                      </a:cubicBezTo>
                      <a:cubicBezTo>
                        <a:pt x="242946" y="85264"/>
                        <a:pt x="256169" y="130897"/>
                        <a:pt x="242946" y="173410"/>
                      </a:cubicBezTo>
                      <a:lnTo>
                        <a:pt x="532291" y="463589"/>
                      </a:lnTo>
                      <a:cubicBezTo>
                        <a:pt x="555236" y="486211"/>
                        <a:pt x="555236" y="522093"/>
                        <a:pt x="532291" y="545105"/>
                      </a:cubicBezTo>
                      <a:cubicBezTo>
                        <a:pt x="522568" y="557976"/>
                        <a:pt x="506234" y="564606"/>
                        <a:pt x="493400" y="564606"/>
                      </a:cubicBezTo>
                      <a:cubicBezTo>
                        <a:pt x="477066" y="564606"/>
                        <a:pt x="460733" y="557976"/>
                        <a:pt x="451010" y="545105"/>
                      </a:cubicBezTo>
                      <a:cubicBezTo>
                        <a:pt x="451010" y="545105"/>
                        <a:pt x="451010" y="545105"/>
                        <a:pt x="161665" y="258046"/>
                      </a:cubicBezTo>
                      <a:cubicBezTo>
                        <a:pt x="119275" y="270917"/>
                        <a:pt x="70662" y="261556"/>
                        <a:pt x="34882" y="225674"/>
                      </a:cubicBezTo>
                      <a:cubicBezTo>
                        <a:pt x="2215" y="192911"/>
                        <a:pt x="-7508" y="147278"/>
                        <a:pt x="5715" y="104766"/>
                      </a:cubicBezTo>
                      <a:cubicBezTo>
                        <a:pt x="5715" y="104766"/>
                        <a:pt x="5715" y="104766"/>
                        <a:pt x="74162" y="176530"/>
                      </a:cubicBezTo>
                      <a:cubicBezTo>
                        <a:pt x="74162" y="176530"/>
                        <a:pt x="74162" y="176530"/>
                        <a:pt x="142220" y="157029"/>
                      </a:cubicBezTo>
                      <a:cubicBezTo>
                        <a:pt x="142220" y="157029"/>
                        <a:pt x="142220" y="157029"/>
                        <a:pt x="161665" y="88385"/>
                      </a:cubicBezTo>
                      <a:cubicBezTo>
                        <a:pt x="161665" y="88385"/>
                        <a:pt x="161665" y="88385"/>
                        <a:pt x="90107" y="20130"/>
                      </a:cubicBezTo>
                      <a:cubicBezTo>
                        <a:pt x="100704" y="16815"/>
                        <a:pt x="111497" y="15157"/>
                        <a:pt x="122234" y="15041"/>
                      </a:cubicBezTo>
                      <a:close/>
                      <a:moveTo>
                        <a:pt x="531841" y="0"/>
                      </a:moveTo>
                      <a:cubicBezTo>
                        <a:pt x="531841" y="0"/>
                        <a:pt x="531841" y="0"/>
                        <a:pt x="622984" y="87684"/>
                      </a:cubicBezTo>
                      <a:cubicBezTo>
                        <a:pt x="622984" y="87684"/>
                        <a:pt x="622984" y="87684"/>
                        <a:pt x="463289" y="247465"/>
                      </a:cubicBezTo>
                      <a:cubicBezTo>
                        <a:pt x="450436" y="247465"/>
                        <a:pt x="434077" y="250582"/>
                        <a:pt x="424339" y="257207"/>
                      </a:cubicBezTo>
                      <a:lnTo>
                        <a:pt x="362409" y="198751"/>
                      </a:lnTo>
                      <a:cubicBezTo>
                        <a:pt x="372147" y="189009"/>
                        <a:pt x="375263" y="172641"/>
                        <a:pt x="375263" y="159391"/>
                      </a:cubicBezTo>
                      <a:cubicBezTo>
                        <a:pt x="375263" y="159391"/>
                        <a:pt x="375263" y="159391"/>
                        <a:pt x="531841" y="0"/>
                      </a:cubicBezTo>
                      <a:close/>
                    </a:path>
                  </a:pathLst>
                </a:custGeom>
                <a:solidFill>
                  <a:schemeClr val="bg1"/>
                </a:solidFill>
                <a:ln>
                  <a:noFill/>
                </a:ln>
                <a:effectLst/>
              </p:spPr>
              <p:txBody>
                <a:bodyPr anchor="ctr"/>
                <a:lstStyle/>
                <a:p>
                  <a:pPr algn="ctr"/>
                  <a:endParaRPr>
                    <a:cs typeface="+mn-ea"/>
                    <a:sym typeface="+mn-lt"/>
                  </a:endParaRPr>
                </a:p>
              </p:txBody>
            </p:sp>
          </p:grpSp>
          <p:grpSp>
            <p:nvGrpSpPr>
              <p:cNvPr id="9" name="íŝļïḓé"/>
              <p:cNvGrpSpPr/>
              <p:nvPr/>
            </p:nvGrpSpPr>
            <p:grpSpPr>
              <a:xfrm>
                <a:off x="7681602" y="1531911"/>
                <a:ext cx="878198" cy="878196"/>
                <a:chOff x="1711594" y="2493391"/>
                <a:chExt cx="506338" cy="506336"/>
              </a:xfrm>
            </p:grpSpPr>
            <p:sp>
              <p:nvSpPr>
                <p:cNvPr id="20" name="îṡľïďe"/>
                <p:cNvSpPr/>
                <p:nvPr/>
              </p:nvSpPr>
              <p:spPr bwMode="auto">
                <a:xfrm>
                  <a:off x="1711594" y="2493391"/>
                  <a:ext cx="506338" cy="506336"/>
                </a:xfrm>
                <a:prstGeom prst="ellipse">
                  <a:avLst/>
                </a:prstGeom>
                <a:solidFill>
                  <a:schemeClr val="accent1"/>
                </a:solidFill>
                <a:ln w="28575">
                  <a:solidFill>
                    <a:schemeClr val="bg1"/>
                  </a:solidFill>
                  <a:round/>
                </a:ln>
              </p:spPr>
              <p:txBody>
                <a:bodyPr anchor="ctr"/>
                <a:lstStyle/>
                <a:p>
                  <a:pPr algn="ctr"/>
                  <a:endParaRPr>
                    <a:cs typeface="+mn-ea"/>
                    <a:sym typeface="+mn-lt"/>
                  </a:endParaRPr>
                </a:p>
              </p:txBody>
            </p:sp>
            <p:sp>
              <p:nvSpPr>
                <p:cNvPr id="21" name="iš1ïḓè"/>
                <p:cNvSpPr/>
                <p:nvPr/>
              </p:nvSpPr>
              <p:spPr bwMode="auto">
                <a:xfrm>
                  <a:off x="1833727" y="2641568"/>
                  <a:ext cx="262071" cy="237512"/>
                </a:xfrm>
                <a:custGeom>
                  <a:avLst/>
                  <a:gdLst>
                    <a:gd name="connsiteX0" fmla="*/ 496512 w 622984"/>
                    <a:gd name="connsiteY0" fmla="*/ 492841 h 564606"/>
                    <a:gd name="connsiteX1" fmla="*/ 473955 w 622984"/>
                    <a:gd name="connsiteY1" fmla="*/ 515853 h 564606"/>
                    <a:gd name="connsiteX2" fmla="*/ 496512 w 622984"/>
                    <a:gd name="connsiteY2" fmla="*/ 535354 h 564606"/>
                    <a:gd name="connsiteX3" fmla="*/ 519457 w 622984"/>
                    <a:gd name="connsiteY3" fmla="*/ 515853 h 564606"/>
                    <a:gd name="connsiteX4" fmla="*/ 496512 w 622984"/>
                    <a:gd name="connsiteY4" fmla="*/ 492841 h 564606"/>
                    <a:gd name="connsiteX5" fmla="*/ 249694 w 622984"/>
                    <a:gd name="connsiteY5" fmla="*/ 352049 h 564606"/>
                    <a:gd name="connsiteX6" fmla="*/ 272741 w 622984"/>
                    <a:gd name="connsiteY6" fmla="*/ 374570 h 564606"/>
                    <a:gd name="connsiteX7" fmla="*/ 171569 w 622984"/>
                    <a:gd name="connsiteY7" fmla="*/ 475137 h 564606"/>
                    <a:gd name="connsiteX8" fmla="*/ 177819 w 622984"/>
                    <a:gd name="connsiteY8" fmla="*/ 481738 h 564606"/>
                    <a:gd name="connsiteX9" fmla="*/ 155163 w 622984"/>
                    <a:gd name="connsiteY9" fmla="*/ 510860 h 564606"/>
                    <a:gd name="connsiteX10" fmla="*/ 73522 w 622984"/>
                    <a:gd name="connsiteY10" fmla="*/ 562891 h 564606"/>
                    <a:gd name="connsiteX11" fmla="*/ 60241 w 622984"/>
                    <a:gd name="connsiteY11" fmla="*/ 550077 h 564606"/>
                    <a:gd name="connsiteX12" fmla="*/ 112585 w 622984"/>
                    <a:gd name="connsiteY12" fmla="*/ 468925 h 564606"/>
                    <a:gd name="connsiteX13" fmla="*/ 141882 w 622984"/>
                    <a:gd name="connsiteY13" fmla="*/ 446015 h 564606"/>
                    <a:gd name="connsiteX14" fmla="*/ 148522 w 622984"/>
                    <a:gd name="connsiteY14" fmla="*/ 452616 h 564606"/>
                    <a:gd name="connsiteX15" fmla="*/ 122234 w 622984"/>
                    <a:gd name="connsiteY15" fmla="*/ 15041 h 564606"/>
                    <a:gd name="connsiteX16" fmla="*/ 210667 w 622984"/>
                    <a:gd name="connsiteY16" fmla="*/ 52502 h 564606"/>
                    <a:gd name="connsiteX17" fmla="*/ 242946 w 622984"/>
                    <a:gd name="connsiteY17" fmla="*/ 173410 h 564606"/>
                    <a:gd name="connsiteX18" fmla="*/ 532291 w 622984"/>
                    <a:gd name="connsiteY18" fmla="*/ 463589 h 564606"/>
                    <a:gd name="connsiteX19" fmla="*/ 532291 w 622984"/>
                    <a:gd name="connsiteY19" fmla="*/ 545105 h 564606"/>
                    <a:gd name="connsiteX20" fmla="*/ 493400 w 622984"/>
                    <a:gd name="connsiteY20" fmla="*/ 564606 h 564606"/>
                    <a:gd name="connsiteX21" fmla="*/ 451010 w 622984"/>
                    <a:gd name="connsiteY21" fmla="*/ 545105 h 564606"/>
                    <a:gd name="connsiteX22" fmla="*/ 161665 w 622984"/>
                    <a:gd name="connsiteY22" fmla="*/ 258046 h 564606"/>
                    <a:gd name="connsiteX23" fmla="*/ 34882 w 622984"/>
                    <a:gd name="connsiteY23" fmla="*/ 225674 h 564606"/>
                    <a:gd name="connsiteX24" fmla="*/ 5715 w 622984"/>
                    <a:gd name="connsiteY24" fmla="*/ 104766 h 564606"/>
                    <a:gd name="connsiteX25" fmla="*/ 74162 w 622984"/>
                    <a:gd name="connsiteY25" fmla="*/ 176530 h 564606"/>
                    <a:gd name="connsiteX26" fmla="*/ 142220 w 622984"/>
                    <a:gd name="connsiteY26" fmla="*/ 157029 h 564606"/>
                    <a:gd name="connsiteX27" fmla="*/ 161665 w 622984"/>
                    <a:gd name="connsiteY27" fmla="*/ 88385 h 564606"/>
                    <a:gd name="connsiteX28" fmla="*/ 90107 w 622984"/>
                    <a:gd name="connsiteY28" fmla="*/ 20130 h 564606"/>
                    <a:gd name="connsiteX29" fmla="*/ 122234 w 622984"/>
                    <a:gd name="connsiteY29" fmla="*/ 15041 h 564606"/>
                    <a:gd name="connsiteX30" fmla="*/ 531841 w 622984"/>
                    <a:gd name="connsiteY30" fmla="*/ 0 h 564606"/>
                    <a:gd name="connsiteX31" fmla="*/ 622984 w 622984"/>
                    <a:gd name="connsiteY31" fmla="*/ 87684 h 564606"/>
                    <a:gd name="connsiteX32" fmla="*/ 463289 w 622984"/>
                    <a:gd name="connsiteY32" fmla="*/ 247465 h 564606"/>
                    <a:gd name="connsiteX33" fmla="*/ 424339 w 622984"/>
                    <a:gd name="connsiteY33" fmla="*/ 257207 h 564606"/>
                    <a:gd name="connsiteX34" fmla="*/ 362409 w 622984"/>
                    <a:gd name="connsiteY34" fmla="*/ 198751 h 564606"/>
                    <a:gd name="connsiteX35" fmla="*/ 375263 w 622984"/>
                    <a:gd name="connsiteY35" fmla="*/ 159391 h 564606"/>
                    <a:gd name="connsiteX36" fmla="*/ 531841 w 622984"/>
                    <a:gd name="connsiteY36" fmla="*/ 0 h 564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84" h="564606">
                      <a:moveTo>
                        <a:pt x="496512" y="492841"/>
                      </a:moveTo>
                      <a:cubicBezTo>
                        <a:pt x="483678" y="492841"/>
                        <a:pt x="473955" y="502592"/>
                        <a:pt x="473955" y="515853"/>
                      </a:cubicBezTo>
                      <a:cubicBezTo>
                        <a:pt x="473955" y="525604"/>
                        <a:pt x="483678" y="535354"/>
                        <a:pt x="496512" y="535354"/>
                      </a:cubicBezTo>
                      <a:cubicBezTo>
                        <a:pt x="509734" y="535354"/>
                        <a:pt x="519457" y="525604"/>
                        <a:pt x="519457" y="515853"/>
                      </a:cubicBezTo>
                      <a:cubicBezTo>
                        <a:pt x="519457" y="502592"/>
                        <a:pt x="509734" y="492841"/>
                        <a:pt x="496512" y="492841"/>
                      </a:cubicBezTo>
                      <a:close/>
                      <a:moveTo>
                        <a:pt x="249694" y="352049"/>
                      </a:moveTo>
                      <a:lnTo>
                        <a:pt x="272741" y="374570"/>
                      </a:lnTo>
                      <a:lnTo>
                        <a:pt x="171569" y="475137"/>
                      </a:lnTo>
                      <a:lnTo>
                        <a:pt x="177819" y="481738"/>
                      </a:lnTo>
                      <a:lnTo>
                        <a:pt x="155163" y="510860"/>
                      </a:lnTo>
                      <a:lnTo>
                        <a:pt x="73522" y="562891"/>
                      </a:lnTo>
                      <a:lnTo>
                        <a:pt x="60241" y="550077"/>
                      </a:lnTo>
                      <a:lnTo>
                        <a:pt x="112585" y="468925"/>
                      </a:lnTo>
                      <a:lnTo>
                        <a:pt x="141882" y="446015"/>
                      </a:lnTo>
                      <a:lnTo>
                        <a:pt x="148522" y="452616"/>
                      </a:lnTo>
                      <a:close/>
                      <a:moveTo>
                        <a:pt x="122234" y="15041"/>
                      </a:moveTo>
                      <a:cubicBezTo>
                        <a:pt x="154446" y="14694"/>
                        <a:pt x="186166" y="28223"/>
                        <a:pt x="210667" y="52502"/>
                      </a:cubicBezTo>
                      <a:cubicBezTo>
                        <a:pt x="242946" y="85264"/>
                        <a:pt x="256169" y="130897"/>
                        <a:pt x="242946" y="173410"/>
                      </a:cubicBezTo>
                      <a:lnTo>
                        <a:pt x="532291" y="463589"/>
                      </a:lnTo>
                      <a:cubicBezTo>
                        <a:pt x="555236" y="486211"/>
                        <a:pt x="555236" y="522093"/>
                        <a:pt x="532291" y="545105"/>
                      </a:cubicBezTo>
                      <a:cubicBezTo>
                        <a:pt x="522568" y="557976"/>
                        <a:pt x="506234" y="564606"/>
                        <a:pt x="493400" y="564606"/>
                      </a:cubicBezTo>
                      <a:cubicBezTo>
                        <a:pt x="477066" y="564606"/>
                        <a:pt x="460733" y="557976"/>
                        <a:pt x="451010" y="545105"/>
                      </a:cubicBezTo>
                      <a:cubicBezTo>
                        <a:pt x="451010" y="545105"/>
                        <a:pt x="451010" y="545105"/>
                        <a:pt x="161665" y="258046"/>
                      </a:cubicBezTo>
                      <a:cubicBezTo>
                        <a:pt x="119275" y="270917"/>
                        <a:pt x="70662" y="261556"/>
                        <a:pt x="34882" y="225674"/>
                      </a:cubicBezTo>
                      <a:cubicBezTo>
                        <a:pt x="2215" y="192911"/>
                        <a:pt x="-7508" y="147278"/>
                        <a:pt x="5715" y="104766"/>
                      </a:cubicBezTo>
                      <a:cubicBezTo>
                        <a:pt x="5715" y="104766"/>
                        <a:pt x="5715" y="104766"/>
                        <a:pt x="74162" y="176530"/>
                      </a:cubicBezTo>
                      <a:cubicBezTo>
                        <a:pt x="74162" y="176530"/>
                        <a:pt x="74162" y="176530"/>
                        <a:pt x="142220" y="157029"/>
                      </a:cubicBezTo>
                      <a:cubicBezTo>
                        <a:pt x="142220" y="157029"/>
                        <a:pt x="142220" y="157029"/>
                        <a:pt x="161665" y="88385"/>
                      </a:cubicBezTo>
                      <a:cubicBezTo>
                        <a:pt x="161665" y="88385"/>
                        <a:pt x="161665" y="88385"/>
                        <a:pt x="90107" y="20130"/>
                      </a:cubicBezTo>
                      <a:cubicBezTo>
                        <a:pt x="100704" y="16815"/>
                        <a:pt x="111497" y="15157"/>
                        <a:pt x="122234" y="15041"/>
                      </a:cubicBezTo>
                      <a:close/>
                      <a:moveTo>
                        <a:pt x="531841" y="0"/>
                      </a:moveTo>
                      <a:cubicBezTo>
                        <a:pt x="531841" y="0"/>
                        <a:pt x="531841" y="0"/>
                        <a:pt x="622984" y="87684"/>
                      </a:cubicBezTo>
                      <a:cubicBezTo>
                        <a:pt x="622984" y="87684"/>
                        <a:pt x="622984" y="87684"/>
                        <a:pt x="463289" y="247465"/>
                      </a:cubicBezTo>
                      <a:cubicBezTo>
                        <a:pt x="450436" y="247465"/>
                        <a:pt x="434077" y="250582"/>
                        <a:pt x="424339" y="257207"/>
                      </a:cubicBezTo>
                      <a:lnTo>
                        <a:pt x="362409" y="198751"/>
                      </a:lnTo>
                      <a:cubicBezTo>
                        <a:pt x="372147" y="189009"/>
                        <a:pt x="375263" y="172641"/>
                        <a:pt x="375263" y="159391"/>
                      </a:cubicBezTo>
                      <a:cubicBezTo>
                        <a:pt x="375263" y="159391"/>
                        <a:pt x="375263" y="159391"/>
                        <a:pt x="531841" y="0"/>
                      </a:cubicBezTo>
                      <a:close/>
                    </a:path>
                  </a:pathLst>
                </a:custGeom>
                <a:solidFill>
                  <a:schemeClr val="bg1"/>
                </a:solidFill>
                <a:ln>
                  <a:noFill/>
                </a:ln>
                <a:effectLst/>
              </p:spPr>
              <p:txBody>
                <a:bodyPr anchor="ctr"/>
                <a:lstStyle/>
                <a:p>
                  <a:pPr algn="ctr"/>
                  <a:endParaRPr>
                    <a:cs typeface="+mn-ea"/>
                    <a:sym typeface="+mn-lt"/>
                  </a:endParaRPr>
                </a:p>
              </p:txBody>
            </p:sp>
          </p:grpSp>
          <p:grpSp>
            <p:nvGrpSpPr>
              <p:cNvPr id="10" name="íṩľidé"/>
              <p:cNvGrpSpPr/>
              <p:nvPr/>
            </p:nvGrpSpPr>
            <p:grpSpPr>
              <a:xfrm>
                <a:off x="5656901" y="2725711"/>
                <a:ext cx="878198" cy="878196"/>
                <a:chOff x="1711594" y="2493391"/>
                <a:chExt cx="506338" cy="506336"/>
              </a:xfrm>
            </p:grpSpPr>
            <p:sp>
              <p:nvSpPr>
                <p:cNvPr id="18" name="ïśļiḍe"/>
                <p:cNvSpPr/>
                <p:nvPr/>
              </p:nvSpPr>
              <p:spPr bwMode="auto">
                <a:xfrm>
                  <a:off x="1711594" y="2493391"/>
                  <a:ext cx="506338" cy="506336"/>
                </a:xfrm>
                <a:prstGeom prst="ellipse">
                  <a:avLst/>
                </a:prstGeom>
                <a:solidFill>
                  <a:schemeClr val="accent2"/>
                </a:solidFill>
                <a:ln w="28575">
                  <a:solidFill>
                    <a:schemeClr val="bg1"/>
                  </a:solidFill>
                  <a:round/>
                </a:ln>
              </p:spPr>
              <p:txBody>
                <a:bodyPr anchor="ctr"/>
                <a:lstStyle/>
                <a:p>
                  <a:pPr algn="ctr"/>
                  <a:endParaRPr>
                    <a:cs typeface="+mn-ea"/>
                    <a:sym typeface="+mn-lt"/>
                  </a:endParaRPr>
                </a:p>
              </p:txBody>
            </p:sp>
            <p:sp>
              <p:nvSpPr>
                <p:cNvPr id="19" name="îṡ1íḓè"/>
                <p:cNvSpPr/>
                <p:nvPr/>
              </p:nvSpPr>
              <p:spPr bwMode="auto">
                <a:xfrm>
                  <a:off x="1833727" y="2641568"/>
                  <a:ext cx="262071" cy="237512"/>
                </a:xfrm>
                <a:custGeom>
                  <a:avLst/>
                  <a:gdLst>
                    <a:gd name="connsiteX0" fmla="*/ 496512 w 622984"/>
                    <a:gd name="connsiteY0" fmla="*/ 492841 h 564606"/>
                    <a:gd name="connsiteX1" fmla="*/ 473955 w 622984"/>
                    <a:gd name="connsiteY1" fmla="*/ 515853 h 564606"/>
                    <a:gd name="connsiteX2" fmla="*/ 496512 w 622984"/>
                    <a:gd name="connsiteY2" fmla="*/ 535354 h 564606"/>
                    <a:gd name="connsiteX3" fmla="*/ 519457 w 622984"/>
                    <a:gd name="connsiteY3" fmla="*/ 515853 h 564606"/>
                    <a:gd name="connsiteX4" fmla="*/ 496512 w 622984"/>
                    <a:gd name="connsiteY4" fmla="*/ 492841 h 564606"/>
                    <a:gd name="connsiteX5" fmla="*/ 249694 w 622984"/>
                    <a:gd name="connsiteY5" fmla="*/ 352049 h 564606"/>
                    <a:gd name="connsiteX6" fmla="*/ 272741 w 622984"/>
                    <a:gd name="connsiteY6" fmla="*/ 374570 h 564606"/>
                    <a:gd name="connsiteX7" fmla="*/ 171569 w 622984"/>
                    <a:gd name="connsiteY7" fmla="*/ 475137 h 564606"/>
                    <a:gd name="connsiteX8" fmla="*/ 177819 w 622984"/>
                    <a:gd name="connsiteY8" fmla="*/ 481738 h 564606"/>
                    <a:gd name="connsiteX9" fmla="*/ 155163 w 622984"/>
                    <a:gd name="connsiteY9" fmla="*/ 510860 h 564606"/>
                    <a:gd name="connsiteX10" fmla="*/ 73522 w 622984"/>
                    <a:gd name="connsiteY10" fmla="*/ 562891 h 564606"/>
                    <a:gd name="connsiteX11" fmla="*/ 60241 w 622984"/>
                    <a:gd name="connsiteY11" fmla="*/ 550077 h 564606"/>
                    <a:gd name="connsiteX12" fmla="*/ 112585 w 622984"/>
                    <a:gd name="connsiteY12" fmla="*/ 468925 h 564606"/>
                    <a:gd name="connsiteX13" fmla="*/ 141882 w 622984"/>
                    <a:gd name="connsiteY13" fmla="*/ 446015 h 564606"/>
                    <a:gd name="connsiteX14" fmla="*/ 148522 w 622984"/>
                    <a:gd name="connsiteY14" fmla="*/ 452616 h 564606"/>
                    <a:gd name="connsiteX15" fmla="*/ 122234 w 622984"/>
                    <a:gd name="connsiteY15" fmla="*/ 15041 h 564606"/>
                    <a:gd name="connsiteX16" fmla="*/ 210667 w 622984"/>
                    <a:gd name="connsiteY16" fmla="*/ 52502 h 564606"/>
                    <a:gd name="connsiteX17" fmla="*/ 242946 w 622984"/>
                    <a:gd name="connsiteY17" fmla="*/ 173410 h 564606"/>
                    <a:gd name="connsiteX18" fmla="*/ 532291 w 622984"/>
                    <a:gd name="connsiteY18" fmla="*/ 463589 h 564606"/>
                    <a:gd name="connsiteX19" fmla="*/ 532291 w 622984"/>
                    <a:gd name="connsiteY19" fmla="*/ 545105 h 564606"/>
                    <a:gd name="connsiteX20" fmla="*/ 493400 w 622984"/>
                    <a:gd name="connsiteY20" fmla="*/ 564606 h 564606"/>
                    <a:gd name="connsiteX21" fmla="*/ 451010 w 622984"/>
                    <a:gd name="connsiteY21" fmla="*/ 545105 h 564606"/>
                    <a:gd name="connsiteX22" fmla="*/ 161665 w 622984"/>
                    <a:gd name="connsiteY22" fmla="*/ 258046 h 564606"/>
                    <a:gd name="connsiteX23" fmla="*/ 34882 w 622984"/>
                    <a:gd name="connsiteY23" fmla="*/ 225674 h 564606"/>
                    <a:gd name="connsiteX24" fmla="*/ 5715 w 622984"/>
                    <a:gd name="connsiteY24" fmla="*/ 104766 h 564606"/>
                    <a:gd name="connsiteX25" fmla="*/ 74162 w 622984"/>
                    <a:gd name="connsiteY25" fmla="*/ 176530 h 564606"/>
                    <a:gd name="connsiteX26" fmla="*/ 142220 w 622984"/>
                    <a:gd name="connsiteY26" fmla="*/ 157029 h 564606"/>
                    <a:gd name="connsiteX27" fmla="*/ 161665 w 622984"/>
                    <a:gd name="connsiteY27" fmla="*/ 88385 h 564606"/>
                    <a:gd name="connsiteX28" fmla="*/ 90107 w 622984"/>
                    <a:gd name="connsiteY28" fmla="*/ 20130 h 564606"/>
                    <a:gd name="connsiteX29" fmla="*/ 122234 w 622984"/>
                    <a:gd name="connsiteY29" fmla="*/ 15041 h 564606"/>
                    <a:gd name="connsiteX30" fmla="*/ 531841 w 622984"/>
                    <a:gd name="connsiteY30" fmla="*/ 0 h 564606"/>
                    <a:gd name="connsiteX31" fmla="*/ 622984 w 622984"/>
                    <a:gd name="connsiteY31" fmla="*/ 87684 h 564606"/>
                    <a:gd name="connsiteX32" fmla="*/ 463289 w 622984"/>
                    <a:gd name="connsiteY32" fmla="*/ 247465 h 564606"/>
                    <a:gd name="connsiteX33" fmla="*/ 424339 w 622984"/>
                    <a:gd name="connsiteY33" fmla="*/ 257207 h 564606"/>
                    <a:gd name="connsiteX34" fmla="*/ 362409 w 622984"/>
                    <a:gd name="connsiteY34" fmla="*/ 198751 h 564606"/>
                    <a:gd name="connsiteX35" fmla="*/ 375263 w 622984"/>
                    <a:gd name="connsiteY35" fmla="*/ 159391 h 564606"/>
                    <a:gd name="connsiteX36" fmla="*/ 531841 w 622984"/>
                    <a:gd name="connsiteY36" fmla="*/ 0 h 564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84" h="564606">
                      <a:moveTo>
                        <a:pt x="496512" y="492841"/>
                      </a:moveTo>
                      <a:cubicBezTo>
                        <a:pt x="483678" y="492841"/>
                        <a:pt x="473955" y="502592"/>
                        <a:pt x="473955" y="515853"/>
                      </a:cubicBezTo>
                      <a:cubicBezTo>
                        <a:pt x="473955" y="525604"/>
                        <a:pt x="483678" y="535354"/>
                        <a:pt x="496512" y="535354"/>
                      </a:cubicBezTo>
                      <a:cubicBezTo>
                        <a:pt x="509734" y="535354"/>
                        <a:pt x="519457" y="525604"/>
                        <a:pt x="519457" y="515853"/>
                      </a:cubicBezTo>
                      <a:cubicBezTo>
                        <a:pt x="519457" y="502592"/>
                        <a:pt x="509734" y="492841"/>
                        <a:pt x="496512" y="492841"/>
                      </a:cubicBezTo>
                      <a:close/>
                      <a:moveTo>
                        <a:pt x="249694" y="352049"/>
                      </a:moveTo>
                      <a:lnTo>
                        <a:pt x="272741" y="374570"/>
                      </a:lnTo>
                      <a:lnTo>
                        <a:pt x="171569" y="475137"/>
                      </a:lnTo>
                      <a:lnTo>
                        <a:pt x="177819" y="481738"/>
                      </a:lnTo>
                      <a:lnTo>
                        <a:pt x="155163" y="510860"/>
                      </a:lnTo>
                      <a:lnTo>
                        <a:pt x="73522" y="562891"/>
                      </a:lnTo>
                      <a:lnTo>
                        <a:pt x="60241" y="550077"/>
                      </a:lnTo>
                      <a:lnTo>
                        <a:pt x="112585" y="468925"/>
                      </a:lnTo>
                      <a:lnTo>
                        <a:pt x="141882" y="446015"/>
                      </a:lnTo>
                      <a:lnTo>
                        <a:pt x="148522" y="452616"/>
                      </a:lnTo>
                      <a:close/>
                      <a:moveTo>
                        <a:pt x="122234" y="15041"/>
                      </a:moveTo>
                      <a:cubicBezTo>
                        <a:pt x="154446" y="14694"/>
                        <a:pt x="186166" y="28223"/>
                        <a:pt x="210667" y="52502"/>
                      </a:cubicBezTo>
                      <a:cubicBezTo>
                        <a:pt x="242946" y="85264"/>
                        <a:pt x="256169" y="130897"/>
                        <a:pt x="242946" y="173410"/>
                      </a:cubicBezTo>
                      <a:lnTo>
                        <a:pt x="532291" y="463589"/>
                      </a:lnTo>
                      <a:cubicBezTo>
                        <a:pt x="555236" y="486211"/>
                        <a:pt x="555236" y="522093"/>
                        <a:pt x="532291" y="545105"/>
                      </a:cubicBezTo>
                      <a:cubicBezTo>
                        <a:pt x="522568" y="557976"/>
                        <a:pt x="506234" y="564606"/>
                        <a:pt x="493400" y="564606"/>
                      </a:cubicBezTo>
                      <a:cubicBezTo>
                        <a:pt x="477066" y="564606"/>
                        <a:pt x="460733" y="557976"/>
                        <a:pt x="451010" y="545105"/>
                      </a:cubicBezTo>
                      <a:cubicBezTo>
                        <a:pt x="451010" y="545105"/>
                        <a:pt x="451010" y="545105"/>
                        <a:pt x="161665" y="258046"/>
                      </a:cubicBezTo>
                      <a:cubicBezTo>
                        <a:pt x="119275" y="270917"/>
                        <a:pt x="70662" y="261556"/>
                        <a:pt x="34882" y="225674"/>
                      </a:cubicBezTo>
                      <a:cubicBezTo>
                        <a:pt x="2215" y="192911"/>
                        <a:pt x="-7508" y="147278"/>
                        <a:pt x="5715" y="104766"/>
                      </a:cubicBezTo>
                      <a:cubicBezTo>
                        <a:pt x="5715" y="104766"/>
                        <a:pt x="5715" y="104766"/>
                        <a:pt x="74162" y="176530"/>
                      </a:cubicBezTo>
                      <a:cubicBezTo>
                        <a:pt x="74162" y="176530"/>
                        <a:pt x="74162" y="176530"/>
                        <a:pt x="142220" y="157029"/>
                      </a:cubicBezTo>
                      <a:cubicBezTo>
                        <a:pt x="142220" y="157029"/>
                        <a:pt x="142220" y="157029"/>
                        <a:pt x="161665" y="88385"/>
                      </a:cubicBezTo>
                      <a:cubicBezTo>
                        <a:pt x="161665" y="88385"/>
                        <a:pt x="161665" y="88385"/>
                        <a:pt x="90107" y="20130"/>
                      </a:cubicBezTo>
                      <a:cubicBezTo>
                        <a:pt x="100704" y="16815"/>
                        <a:pt x="111497" y="15157"/>
                        <a:pt x="122234" y="15041"/>
                      </a:cubicBezTo>
                      <a:close/>
                      <a:moveTo>
                        <a:pt x="531841" y="0"/>
                      </a:moveTo>
                      <a:cubicBezTo>
                        <a:pt x="531841" y="0"/>
                        <a:pt x="531841" y="0"/>
                        <a:pt x="622984" y="87684"/>
                      </a:cubicBezTo>
                      <a:cubicBezTo>
                        <a:pt x="622984" y="87684"/>
                        <a:pt x="622984" y="87684"/>
                        <a:pt x="463289" y="247465"/>
                      </a:cubicBezTo>
                      <a:cubicBezTo>
                        <a:pt x="450436" y="247465"/>
                        <a:pt x="434077" y="250582"/>
                        <a:pt x="424339" y="257207"/>
                      </a:cubicBezTo>
                      <a:lnTo>
                        <a:pt x="362409" y="198751"/>
                      </a:lnTo>
                      <a:cubicBezTo>
                        <a:pt x="372147" y="189009"/>
                        <a:pt x="375263" y="172641"/>
                        <a:pt x="375263" y="159391"/>
                      </a:cubicBezTo>
                      <a:cubicBezTo>
                        <a:pt x="375263" y="159391"/>
                        <a:pt x="375263" y="159391"/>
                        <a:pt x="531841" y="0"/>
                      </a:cubicBezTo>
                      <a:close/>
                    </a:path>
                  </a:pathLst>
                </a:custGeom>
                <a:solidFill>
                  <a:schemeClr val="bg1"/>
                </a:solidFill>
                <a:ln>
                  <a:noFill/>
                </a:ln>
                <a:effectLst/>
              </p:spPr>
              <p:txBody>
                <a:bodyPr anchor="ctr"/>
                <a:lstStyle/>
                <a:p>
                  <a:pPr algn="ctr"/>
                  <a:endParaRPr>
                    <a:cs typeface="+mn-ea"/>
                    <a:sym typeface="+mn-lt"/>
                  </a:endParaRPr>
                </a:p>
              </p:txBody>
            </p:sp>
          </p:grpSp>
          <p:sp>
            <p:nvSpPr>
              <p:cNvPr id="11" name="iśḷíďê"/>
              <p:cNvSpPr txBox="1"/>
              <p:nvPr/>
            </p:nvSpPr>
            <p:spPr>
              <a:xfrm>
                <a:off x="694936" y="1570672"/>
                <a:ext cx="2797564" cy="509424"/>
              </a:xfrm>
              <a:prstGeom prst="rect">
                <a:avLst/>
              </a:prstGeom>
              <a:noFill/>
            </p:spPr>
            <p:txBody>
              <a:bodyPr wrap="square" lIns="91440" tIns="45720" rIns="91440" bIns="45720" rtlCol="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vi-VN" altLang="vi-VN" sz="900" b="1">
                    <a:solidFill>
                      <a:schemeClr val="tx1">
                        <a:lumMod val="75000"/>
                        <a:lumOff val="25000"/>
                      </a:schemeClr>
                    </a:solidFill>
                    <a:latin typeface="Noto Sans"/>
                    <a:ea typeface="Noto Sans"/>
                    <a:cs typeface="+mn-ea"/>
                    <a:sym typeface="+mn-lt"/>
                  </a:rPr>
                  <a:t>Nhập văn bản</a:t>
                </a:r>
                <a:endParaRPr lang="id-ID" sz="1600" b="1">
                  <a:solidFill>
                    <a:schemeClr val="tx1">
                      <a:lumMod val="75000"/>
                      <a:lumOff val="25000"/>
                    </a:schemeClr>
                  </a:solidFill>
                  <a:cs typeface="+mn-ea"/>
                  <a:sym typeface="+mn-lt"/>
                </a:endParaRPr>
              </a:p>
            </p:txBody>
          </p:sp>
          <p:sp>
            <p:nvSpPr>
              <p:cNvPr id="12" name="íSḷîďê"/>
              <p:cNvSpPr/>
              <p:nvPr/>
            </p:nvSpPr>
            <p:spPr bwMode="auto">
              <a:xfrm>
                <a:off x="694936" y="2106002"/>
                <a:ext cx="2797564" cy="833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20000"/>
                  </a:lnSpc>
                  <a:buFont typeface="Wingdings" panose="05000000000000000000" pitchFamily="2" charset="2"/>
                  <a:buChar char="l"/>
                </a:pPr>
                <a:r>
                  <a:rPr lang="vi-VN" altLang="vi-VN" sz="1100">
                    <a:solidFill>
                      <a:schemeClr val="tx1">
                        <a:lumMod val="65000"/>
                        <a:lumOff val="35000"/>
                      </a:schemeClr>
                    </a:solidFill>
                    <a:latin typeface="Noto Sans"/>
                    <a:ea typeface="Noto Sans"/>
                    <a:cs typeface="+mn-ea"/>
                    <a:sym typeface="+mn-lt"/>
                  </a:rPr>
                  <a:t>Nhấp để nhập văn bản giải thích ngắn gọn. Văn bản giải thích phải ngắn gọn và súc tích nhất có thể, không có những sửa đổi văn bản không cần thiết. Văn bản giải thích phải ngắn gọn và chính</a:t>
                </a:r>
                <a:endParaRPr lang="en-US" altLang="zh-CN" sz="1100">
                  <a:solidFill>
                    <a:schemeClr val="tx1">
                      <a:lumMod val="65000"/>
                      <a:lumOff val="35000"/>
                    </a:schemeClr>
                  </a:solidFill>
                  <a:latin typeface="+mn-lt"/>
                  <a:ea typeface="+mn-ea"/>
                  <a:cs typeface="+mn-ea"/>
                  <a:sym typeface="+mn-lt"/>
                </a:endParaRPr>
              </a:p>
            </p:txBody>
          </p:sp>
          <p:sp>
            <p:nvSpPr>
              <p:cNvPr id="13" name="iṩlîḓè"/>
              <p:cNvSpPr txBox="1"/>
              <p:nvPr/>
            </p:nvSpPr>
            <p:spPr>
              <a:xfrm>
                <a:off x="8703119" y="1570672"/>
                <a:ext cx="2797564" cy="509424"/>
              </a:xfrm>
              <a:prstGeom prst="rect">
                <a:avLst/>
              </a:prstGeom>
              <a:noFill/>
            </p:spPr>
            <p:txBody>
              <a:bodyPr wrap="square" lIns="91440" tIns="45720" rIns="91440" bIns="45720" rtlCol="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vi-VN" altLang="vi-VN" sz="900" b="1">
                    <a:solidFill>
                      <a:schemeClr val="tx1">
                        <a:lumMod val="75000"/>
                        <a:lumOff val="25000"/>
                      </a:schemeClr>
                    </a:solidFill>
                    <a:latin typeface="Noto Sans"/>
                    <a:ea typeface="Noto Sans"/>
                    <a:cs typeface="+mn-ea"/>
                    <a:sym typeface="+mn-lt"/>
                  </a:rPr>
                  <a:t>Nhập văn bản</a:t>
                </a:r>
                <a:endParaRPr lang="id-ID" sz="1600" b="1">
                  <a:solidFill>
                    <a:schemeClr val="tx1">
                      <a:lumMod val="75000"/>
                      <a:lumOff val="25000"/>
                    </a:schemeClr>
                  </a:solidFill>
                  <a:cs typeface="+mn-ea"/>
                  <a:sym typeface="+mn-lt"/>
                </a:endParaRPr>
              </a:p>
            </p:txBody>
          </p:sp>
          <p:sp>
            <p:nvSpPr>
              <p:cNvPr id="14" name="íṩ1ïdê"/>
              <p:cNvSpPr/>
              <p:nvPr/>
            </p:nvSpPr>
            <p:spPr bwMode="auto">
              <a:xfrm>
                <a:off x="8703119" y="2106002"/>
                <a:ext cx="2797564" cy="833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20000"/>
                  </a:lnSpc>
                  <a:buFont typeface="Wingdings" panose="05000000000000000000" pitchFamily="2" charset="2"/>
                  <a:buChar char="l"/>
                </a:pPr>
                <a:r>
                  <a:rPr lang="vi-VN" altLang="vi-VN" sz="1100">
                    <a:solidFill>
                      <a:schemeClr val="tx1">
                        <a:lumMod val="65000"/>
                        <a:lumOff val="35000"/>
                      </a:schemeClr>
                    </a:solidFill>
                    <a:latin typeface="Noto Sans"/>
                    <a:ea typeface="Noto Sans"/>
                    <a:cs typeface="+mn-ea"/>
                    <a:sym typeface="+mn-lt"/>
                  </a:rPr>
                  <a:t>Nhấp để nhập văn bản giải thích ngắn gọn. Văn bản giải thích phải ngắn gọn và súc tích nhất có thể, không có những sửa đổi văn bản không cần thiết. Văn bản giải thích phải ngắn gọn và chính</a:t>
                </a:r>
                <a:endParaRPr lang="en-US" altLang="zh-CN" sz="1100">
                  <a:solidFill>
                    <a:schemeClr val="tx1">
                      <a:lumMod val="65000"/>
                      <a:lumOff val="35000"/>
                    </a:schemeClr>
                  </a:solidFill>
                  <a:latin typeface="+mn-lt"/>
                  <a:ea typeface="+mn-ea"/>
                  <a:cs typeface="+mn-ea"/>
                  <a:sym typeface="+mn-lt"/>
                </a:endParaRPr>
              </a:p>
            </p:txBody>
          </p:sp>
          <p:grpSp>
            <p:nvGrpSpPr>
              <p:cNvPr id="15" name="îS1ïdè"/>
              <p:cNvGrpSpPr/>
              <p:nvPr/>
            </p:nvGrpSpPr>
            <p:grpSpPr>
              <a:xfrm>
                <a:off x="4697218" y="3733085"/>
                <a:ext cx="2797564" cy="1368981"/>
                <a:chOff x="8703119" y="3733085"/>
                <a:chExt cx="2797564" cy="1368981"/>
              </a:xfrm>
            </p:grpSpPr>
            <p:sp>
              <p:nvSpPr>
                <p:cNvPr id="16" name="ïṧḻíḓê"/>
                <p:cNvSpPr txBox="1"/>
                <p:nvPr/>
              </p:nvSpPr>
              <p:spPr>
                <a:xfrm>
                  <a:off x="8703119" y="3733085"/>
                  <a:ext cx="2797564" cy="509424"/>
                </a:xfrm>
                <a:prstGeom prst="rect">
                  <a:avLst/>
                </a:prstGeom>
                <a:noFill/>
              </p:spPr>
              <p:txBody>
                <a:bodyPr wrap="square" lIns="91440" tIns="45720" rIns="91440" bIns="45720" rtlCol="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r>
                    <a:rPr lang="vi-VN" altLang="vi-VN" sz="900" b="1">
                      <a:solidFill>
                        <a:schemeClr val="tx1">
                          <a:lumMod val="75000"/>
                          <a:lumOff val="25000"/>
                        </a:schemeClr>
                      </a:solidFill>
                      <a:latin typeface="Noto Sans"/>
                      <a:ea typeface="Noto Sans"/>
                      <a:cs typeface="+mn-ea"/>
                      <a:sym typeface="+mn-lt"/>
                    </a:rPr>
                    <a:t>Nhập văn bản</a:t>
                  </a:r>
                  <a:endParaRPr lang="id-ID" sz="1600" b="1">
                    <a:solidFill>
                      <a:schemeClr val="tx1">
                        <a:lumMod val="75000"/>
                        <a:lumOff val="25000"/>
                      </a:schemeClr>
                    </a:solidFill>
                    <a:cs typeface="+mn-ea"/>
                    <a:sym typeface="+mn-lt"/>
                  </a:endParaRPr>
                </a:p>
              </p:txBody>
            </p:sp>
            <p:sp>
              <p:nvSpPr>
                <p:cNvPr id="17" name="ï$lîďé"/>
                <p:cNvSpPr/>
                <p:nvPr/>
              </p:nvSpPr>
              <p:spPr bwMode="auto">
                <a:xfrm>
                  <a:off x="8703119" y="4268415"/>
                  <a:ext cx="2797564" cy="833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20000"/>
                    </a:lnSpc>
                  </a:pPr>
                  <a:r>
                    <a:rPr lang="vi-VN" altLang="vi-VN" sz="1100">
                      <a:solidFill>
                        <a:schemeClr val="tx1">
                          <a:lumMod val="65000"/>
                          <a:lumOff val="35000"/>
                        </a:schemeClr>
                      </a:solidFill>
                      <a:latin typeface="Noto Sans"/>
                      <a:ea typeface="Noto Sans"/>
                      <a:cs typeface="+mn-ea"/>
                      <a:sym typeface="+mn-lt"/>
                    </a:rPr>
                    <a:t>Nhấp để nhập văn bản giải thích ngắn gọn. Văn bản giải thích phải ngắn gọn</a:t>
                  </a:r>
                  <a:endParaRPr lang="en-US" altLang="zh-CN" sz="1100">
                    <a:solidFill>
                      <a:schemeClr val="tx1">
                        <a:lumMod val="65000"/>
                        <a:lumOff val="35000"/>
                      </a:schemeClr>
                    </a:solidFill>
                    <a:latin typeface="+mn-lt"/>
                    <a:ea typeface="+mn-ea"/>
                    <a:cs typeface="+mn-ea"/>
                    <a:sym typeface="+mn-lt"/>
                  </a:endParaRPr>
                </a:p>
              </p:txBody>
            </p:sp>
          </p:grpSp>
        </p:grpSp>
        <p:sp>
          <p:nvSpPr>
            <p:cNvPr id="6" name="ïsľíḋé"/>
            <p:cNvSpPr/>
            <p:nvPr/>
          </p:nvSpPr>
          <p:spPr>
            <a:xfrm>
              <a:off x="0" y="4372826"/>
              <a:ext cx="12192000" cy="2485174"/>
            </a:xfrm>
            <a:custGeom>
              <a:avLst/>
              <a:gdLst>
                <a:gd name="connsiteX0" fmla="*/ 0 w 12192000"/>
                <a:gd name="connsiteY0" fmla="*/ 0 h 2485174"/>
                <a:gd name="connsiteX1" fmla="*/ 16366 w 12192000"/>
                <a:gd name="connsiteY1" fmla="*/ 15461 h 2485174"/>
                <a:gd name="connsiteX2" fmla="*/ 6096000 w 12192000"/>
                <a:gd name="connsiteY2" fmla="*/ 2283646 h 2485174"/>
                <a:gd name="connsiteX3" fmla="*/ 12175634 w 12192000"/>
                <a:gd name="connsiteY3" fmla="*/ 15461 h 2485174"/>
                <a:gd name="connsiteX4" fmla="*/ 12192000 w 12192000"/>
                <a:gd name="connsiteY4" fmla="*/ 0 h 2485174"/>
                <a:gd name="connsiteX5" fmla="*/ 12192000 w 12192000"/>
                <a:gd name="connsiteY5" fmla="*/ 2485174 h 2485174"/>
                <a:gd name="connsiteX6" fmla="*/ 0 w 12192000"/>
                <a:gd name="connsiteY6" fmla="*/ 2485174 h 2485174"/>
                <a:gd name="connsiteX7" fmla="*/ 0 w 12192000"/>
                <a:gd name="connsiteY7" fmla="*/ 0 h 2485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2485174">
                  <a:moveTo>
                    <a:pt x="0" y="0"/>
                  </a:moveTo>
                  <a:lnTo>
                    <a:pt x="16366" y="15461"/>
                  </a:lnTo>
                  <a:cubicBezTo>
                    <a:pt x="1572280" y="1416862"/>
                    <a:pt x="3721755" y="2283646"/>
                    <a:pt x="6096000" y="2283646"/>
                  </a:cubicBezTo>
                  <a:cubicBezTo>
                    <a:pt x="8470246" y="2283646"/>
                    <a:pt x="10619720" y="1416862"/>
                    <a:pt x="12175634" y="15461"/>
                  </a:cubicBezTo>
                  <a:lnTo>
                    <a:pt x="12192000" y="0"/>
                  </a:lnTo>
                  <a:lnTo>
                    <a:pt x="12192000" y="2485174"/>
                  </a:lnTo>
                  <a:lnTo>
                    <a:pt x="0" y="2485174"/>
                  </a:lnTo>
                  <a:lnTo>
                    <a:pt x="0" y="0"/>
                  </a:lnTo>
                  <a:close/>
                </a:path>
              </a:pathLst>
            </a:custGeom>
            <a:solidFill>
              <a:schemeClr val="bg1">
                <a:lumMod val="95000"/>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nvGrpSpPr>
          <p:cNvPr id="28" name="组合 27"/>
          <p:cNvGrpSpPr/>
          <p:nvPr/>
        </p:nvGrpSpPr>
        <p:grpSpPr>
          <a:xfrm>
            <a:off x="3309740" y="242164"/>
            <a:ext cx="5572519" cy="888572"/>
            <a:chOff x="3320459" y="458741"/>
            <a:chExt cx="5572519" cy="888572"/>
          </a:xfrm>
        </p:grpSpPr>
        <p:grpSp>
          <p:nvGrpSpPr>
            <p:cNvPr id="29" name="组合 28"/>
            <p:cNvGrpSpPr/>
            <p:nvPr/>
          </p:nvGrpSpPr>
          <p:grpSpPr>
            <a:xfrm>
              <a:off x="5659987" y="1347313"/>
              <a:ext cx="906097" cy="0"/>
              <a:chOff x="5444832" y="1399309"/>
              <a:chExt cx="906097" cy="0"/>
            </a:xfrm>
          </p:grpSpPr>
          <p:cxnSp>
            <p:nvCxnSpPr>
              <p:cNvPr id="33" name="直接连接符 32"/>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30" name="组合 29"/>
            <p:cNvGrpSpPr/>
            <p:nvPr/>
          </p:nvGrpSpPr>
          <p:grpSpPr>
            <a:xfrm>
              <a:off x="3320459" y="458741"/>
              <a:ext cx="5572519" cy="721802"/>
              <a:chOff x="1679798" y="438128"/>
              <a:chExt cx="5572519" cy="721802"/>
            </a:xfrm>
          </p:grpSpPr>
          <p:sp>
            <p:nvSpPr>
              <p:cNvPr id="31" name="文本框 30"/>
              <p:cNvSpPr txBox="1"/>
              <p:nvPr/>
            </p:nvSpPr>
            <p:spPr>
              <a:xfrm>
                <a:off x="3297039" y="438128"/>
                <a:ext cx="2338041" cy="492557"/>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Nhập tiêu đề</a:t>
                </a:r>
                <a:endParaRPr lang="vi-VN" altLang="vi-VN" sz="2600" b="1">
                  <a:solidFill>
                    <a:schemeClr val="tx1">
                      <a:lumMod val="75000"/>
                      <a:lumOff val="25000"/>
                    </a:schemeClr>
                  </a:solidFill>
                  <a:latin typeface="Noto Sans"/>
                  <a:ea typeface="Noto Sans"/>
                </a:endParaRPr>
              </a:p>
            </p:txBody>
          </p:sp>
          <p:sp>
            <p:nvSpPr>
              <p:cNvPr id="32" name="文本框 31"/>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15110" y="1008215"/>
            <a:ext cx="10465317" cy="6902223"/>
            <a:chOff x="715110" y="1008215"/>
            <a:chExt cx="10465317" cy="6902223"/>
          </a:xfrm>
        </p:grpSpPr>
        <p:sp>
          <p:nvSpPr>
            <p:cNvPr id="4" name="椭圆 3"/>
            <p:cNvSpPr/>
            <p:nvPr/>
          </p:nvSpPr>
          <p:spPr>
            <a:xfrm>
              <a:off x="6113374" y="1008215"/>
              <a:ext cx="5067053" cy="50670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 name="组合 4"/>
            <p:cNvGrpSpPr/>
            <p:nvPr/>
          </p:nvGrpSpPr>
          <p:grpSpPr>
            <a:xfrm>
              <a:off x="725181" y="2732460"/>
              <a:ext cx="5080535" cy="881173"/>
              <a:chOff x="725181" y="3534918"/>
              <a:chExt cx="5080535" cy="881173"/>
            </a:xfrm>
          </p:grpSpPr>
          <p:sp>
            <p:nvSpPr>
              <p:cNvPr id="67" name="文本框 66"/>
              <p:cNvSpPr txBox="1"/>
              <p:nvPr/>
            </p:nvSpPr>
            <p:spPr>
              <a:xfrm>
                <a:off x="1449616" y="3965802"/>
                <a:ext cx="4356100" cy="450289"/>
              </a:xfrm>
              <a:prstGeom prst="rect">
                <a:avLst/>
              </a:prstGeom>
              <a:noFill/>
              <a:ln>
                <a:noFill/>
              </a:ln>
            </p:spPr>
            <p:txBody>
              <a:bodyPr wrap="square" lIns="91440" tIns="45720" rIns="91440" bIns="45720" anchor="t" anchorCtr="0">
                <a:normAutofit lnSpcReduction="10000"/>
              </a:bodyPr>
              <a:lstStyle/>
              <a:p>
                <a:pPr>
                  <a:lnSpc>
                    <a:spcPct val="120000"/>
                  </a:lnSpc>
                </a:pPr>
                <a:r>
                  <a:rPr lang="vi-VN" altLang="vi-VN" sz="1000">
                    <a:solidFill>
                      <a:schemeClr val="tx1">
                        <a:lumMod val="65000"/>
                        <a:lumOff val="35000"/>
                      </a:schemeClr>
                    </a:solidFill>
                    <a:latin typeface="Noto Sans"/>
                    <a:ea typeface="Noto Sans"/>
                    <a:cs typeface="+mn-ea"/>
                    <a:sym typeface="+mn-lt"/>
                  </a:rPr>
                  <a:t>Nhấp để nhập văn bản giải thích ngắn gọn. Văn bản giải thích phải ngắn gọn và súc tích nhất có thể, không có những sửa đổi văn bản</a:t>
                </a:r>
                <a:endParaRPr lang="en-US" altLang="zh-CN" sz="1000">
                  <a:solidFill>
                    <a:schemeClr val="tx1">
                      <a:lumMod val="65000"/>
                      <a:lumOff val="35000"/>
                    </a:schemeClr>
                  </a:solidFill>
                  <a:latin typeface="+mn-lt"/>
                  <a:ea typeface="+mn-ea"/>
                  <a:cs typeface="+mn-ea"/>
                  <a:sym typeface="+mn-lt"/>
                </a:endParaRPr>
              </a:p>
            </p:txBody>
          </p:sp>
          <p:sp>
            <p:nvSpPr>
              <p:cNvPr id="68" name="文本框 67"/>
              <p:cNvSpPr txBox="1"/>
              <p:nvPr/>
            </p:nvSpPr>
            <p:spPr>
              <a:xfrm flipH="1">
                <a:off x="1361422" y="3534918"/>
                <a:ext cx="4444294" cy="396240"/>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rm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vi-VN" altLang="vi-VN" sz="2000">
                    <a:solidFill>
                      <a:schemeClr val="tx1">
                        <a:lumMod val="85000"/>
                        <a:lumOff val="15000"/>
                      </a:schemeClr>
                    </a:solidFill>
                    <a:latin typeface="Noto Sans"/>
                    <a:ea typeface="Noto Sans"/>
                    <a:cs typeface="+mn-ea"/>
                    <a:sym typeface="+mn-lt"/>
                  </a:rPr>
                  <a:t>Nhập văn bản</a:t>
                </a:r>
                <a:endParaRPr lang="en-US" altLang="zh-CN" sz="2000">
                  <a:solidFill>
                    <a:schemeClr val="tx1">
                      <a:lumMod val="85000"/>
                      <a:lumOff val="15000"/>
                    </a:schemeClr>
                  </a:solidFill>
                  <a:cs typeface="+mn-ea"/>
                  <a:sym typeface="+mn-lt"/>
                </a:endParaRPr>
              </a:p>
            </p:txBody>
          </p:sp>
          <p:sp>
            <p:nvSpPr>
              <p:cNvPr id="69" name="椭圆 68"/>
              <p:cNvSpPr/>
              <p:nvPr/>
            </p:nvSpPr>
            <p:spPr>
              <a:xfrm>
                <a:off x="725181" y="3564196"/>
                <a:ext cx="444222" cy="444220"/>
              </a:xfrm>
              <a:prstGeom prst="ellipse">
                <a:avLst/>
              </a:prstGeom>
              <a:solidFill>
                <a:schemeClr val="accent2"/>
              </a:solidFill>
              <a:ln w="12700" cap="rnd">
                <a:noFill/>
                <a:prstDash val="solid"/>
                <a:round/>
              </a:ln>
              <a:effectLst>
                <a:outerShdw blurRad="254000" dist="127000" algn="ctr" rotWithShape="0">
                  <a:schemeClr val="accent1">
                    <a:lumMod val="20000"/>
                    <a:lumOff val="80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vi-VN" altLang="vi-VN" sz="1400" b="1">
                    <a:solidFill>
                      <a:srgbClr val="FFFFFF"/>
                    </a:solidFill>
                    <a:latin typeface="Noto Sans"/>
                    <a:ea typeface="Noto Sans"/>
                    <a:cs typeface="+mn-ea"/>
                    <a:sym typeface="+mn-lt"/>
                  </a:rPr>
                  <a:t>01</a:t>
                </a:r>
                <a:endParaRPr lang="zh-CN" altLang="en-US" sz="1400" b="1">
                  <a:solidFill>
                    <a:srgbClr val="FFFFFF"/>
                  </a:solidFill>
                  <a:cs typeface="+mn-ea"/>
                  <a:sym typeface="+mn-lt"/>
                </a:endParaRPr>
              </a:p>
            </p:txBody>
          </p:sp>
        </p:grpSp>
        <p:grpSp>
          <p:nvGrpSpPr>
            <p:cNvPr id="6" name="组合 5"/>
            <p:cNvGrpSpPr/>
            <p:nvPr/>
          </p:nvGrpSpPr>
          <p:grpSpPr>
            <a:xfrm>
              <a:off x="715110" y="4611656"/>
              <a:ext cx="5090606" cy="881165"/>
              <a:chOff x="715110" y="4574589"/>
              <a:chExt cx="5090606" cy="881165"/>
            </a:xfrm>
          </p:grpSpPr>
          <p:grpSp>
            <p:nvGrpSpPr>
              <p:cNvPr id="63" name="组合 62"/>
              <p:cNvGrpSpPr/>
              <p:nvPr/>
            </p:nvGrpSpPr>
            <p:grpSpPr>
              <a:xfrm>
                <a:off x="1361422" y="4574589"/>
                <a:ext cx="4444294" cy="881165"/>
                <a:chOff x="1361422" y="3534918"/>
                <a:chExt cx="4444294" cy="881165"/>
              </a:xfrm>
            </p:grpSpPr>
            <p:sp>
              <p:nvSpPr>
                <p:cNvPr id="65" name="文本框 64"/>
                <p:cNvSpPr txBox="1"/>
                <p:nvPr/>
              </p:nvSpPr>
              <p:spPr>
                <a:xfrm>
                  <a:off x="1449616" y="3965794"/>
                  <a:ext cx="4356100" cy="450289"/>
                </a:xfrm>
                <a:prstGeom prst="rect">
                  <a:avLst/>
                </a:prstGeom>
                <a:noFill/>
                <a:ln>
                  <a:noFill/>
                </a:ln>
              </p:spPr>
              <p:txBody>
                <a:bodyPr wrap="square" lIns="91440" tIns="45720" rIns="91440" bIns="45720" anchor="t" anchorCtr="0">
                  <a:normAutofit lnSpcReduction="10000"/>
                </a:bodyPr>
                <a:lstStyle/>
                <a:p>
                  <a:pPr>
                    <a:lnSpc>
                      <a:spcPct val="120000"/>
                    </a:lnSpc>
                  </a:pPr>
                  <a:r>
                    <a:rPr lang="vi-VN" altLang="vi-VN" sz="1000">
                      <a:solidFill>
                        <a:schemeClr val="tx1">
                          <a:lumMod val="65000"/>
                          <a:lumOff val="35000"/>
                        </a:schemeClr>
                      </a:solidFill>
                      <a:latin typeface="Noto Sans"/>
                      <a:ea typeface="Noto Sans"/>
                      <a:cs typeface="+mn-ea"/>
                      <a:sym typeface="+mn-lt"/>
                    </a:rPr>
                    <a:t>Nhấp để nhập văn bản giải thích ngắn gọn. Văn bản giải thích phải ngắn gọn và súc tích nhất có thể, không có những sửa đổi văn bản</a:t>
                  </a:r>
                  <a:endParaRPr lang="en-US" altLang="zh-CN" sz="1000">
                    <a:solidFill>
                      <a:schemeClr val="tx1">
                        <a:lumMod val="65000"/>
                        <a:lumOff val="35000"/>
                      </a:schemeClr>
                    </a:solidFill>
                    <a:latin typeface="+mn-lt"/>
                    <a:ea typeface="+mn-ea"/>
                    <a:cs typeface="+mn-ea"/>
                    <a:sym typeface="+mn-lt"/>
                  </a:endParaRPr>
                </a:p>
              </p:txBody>
            </p:sp>
            <p:sp>
              <p:nvSpPr>
                <p:cNvPr id="66" name="文本框 65"/>
                <p:cNvSpPr txBox="1"/>
                <p:nvPr/>
              </p:nvSpPr>
              <p:spPr>
                <a:xfrm flipH="1">
                  <a:off x="1361422" y="3534918"/>
                  <a:ext cx="4444294" cy="396240"/>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rm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vi-VN" altLang="vi-VN" sz="2000">
                      <a:solidFill>
                        <a:schemeClr val="tx1">
                          <a:lumMod val="85000"/>
                          <a:lumOff val="15000"/>
                        </a:schemeClr>
                      </a:solidFill>
                      <a:latin typeface="Noto Sans"/>
                      <a:ea typeface="Noto Sans"/>
                      <a:cs typeface="+mn-ea"/>
                      <a:sym typeface="+mn-lt"/>
                    </a:rPr>
                    <a:t>Nhập văn bản</a:t>
                  </a:r>
                  <a:endParaRPr lang="en-US" altLang="zh-CN" sz="2000">
                    <a:solidFill>
                      <a:schemeClr val="tx1">
                        <a:lumMod val="85000"/>
                        <a:lumOff val="15000"/>
                      </a:schemeClr>
                    </a:solidFill>
                    <a:cs typeface="+mn-ea"/>
                    <a:sym typeface="+mn-lt"/>
                  </a:endParaRPr>
                </a:p>
              </p:txBody>
            </p:sp>
          </p:grpSp>
          <p:sp>
            <p:nvSpPr>
              <p:cNvPr id="64" name="椭圆 63"/>
              <p:cNvSpPr/>
              <p:nvPr/>
            </p:nvSpPr>
            <p:spPr>
              <a:xfrm>
                <a:off x="715110" y="4628771"/>
                <a:ext cx="444222" cy="444220"/>
              </a:xfrm>
              <a:prstGeom prst="ellipse">
                <a:avLst/>
              </a:prstGeom>
              <a:solidFill>
                <a:schemeClr val="tx2"/>
              </a:solidFill>
              <a:ln w="12700" cap="rnd">
                <a:noFill/>
                <a:prstDash val="solid"/>
                <a:round/>
              </a:ln>
              <a:effectLst>
                <a:outerShdw blurRad="254000" dist="127000" algn="ctr" rotWithShape="0">
                  <a:schemeClr val="accent2">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400"/>
                <a:r>
                  <a:rPr lang="vi-VN" altLang="vi-VN" sz="1400" b="1">
                    <a:solidFill>
                      <a:srgbClr val="FFFFFF"/>
                    </a:solidFill>
                    <a:latin typeface="Noto Sans"/>
                    <a:ea typeface="Noto Sans"/>
                    <a:cs typeface="+mn-ea"/>
                    <a:sym typeface="+mn-lt"/>
                  </a:rPr>
                  <a:t>02</a:t>
                </a:r>
                <a:endParaRPr lang="zh-CN" altLang="en-US" sz="1400" b="1">
                  <a:solidFill>
                    <a:srgbClr val="FFFFFF"/>
                  </a:solidFill>
                  <a:cs typeface="+mn-ea"/>
                  <a:sym typeface="+mn-lt"/>
                </a:endParaRPr>
              </a:p>
            </p:txBody>
          </p:sp>
        </p:grpSp>
        <p:grpSp>
          <p:nvGrpSpPr>
            <p:cNvPr id="8" name="组合 7"/>
            <p:cNvGrpSpPr/>
            <p:nvPr/>
          </p:nvGrpSpPr>
          <p:grpSpPr>
            <a:xfrm>
              <a:off x="6792341" y="2557797"/>
              <a:ext cx="3950043" cy="5352641"/>
              <a:chOff x="4120979" y="1130299"/>
              <a:chExt cx="3950043" cy="5352641"/>
            </a:xfrm>
          </p:grpSpPr>
          <p:sp>
            <p:nvSpPr>
              <p:cNvPr id="10" name="任意多边形 23"/>
              <p:cNvSpPr/>
              <p:nvPr/>
            </p:nvSpPr>
            <p:spPr>
              <a:xfrm>
                <a:off x="4803793" y="1130299"/>
                <a:ext cx="2578696" cy="5245938"/>
              </a:xfrm>
              <a:custGeom>
                <a:avLst/>
                <a:gdLst>
                  <a:gd name="connsiteX0" fmla="*/ 420624 w 2578696"/>
                  <a:gd name="connsiteY0" fmla="*/ 0 h 5245938"/>
                  <a:gd name="connsiteX1" fmla="*/ 2158325 w 2578696"/>
                  <a:gd name="connsiteY1" fmla="*/ 0 h 5245938"/>
                  <a:gd name="connsiteX2" fmla="*/ 2392416 w 2578696"/>
                  <a:gd name="connsiteY2" fmla="*/ 45748 h 5245938"/>
                  <a:gd name="connsiteX3" fmla="*/ 2532982 w 2578696"/>
                  <a:gd name="connsiteY3" fmla="*/ 186314 h 5245938"/>
                  <a:gd name="connsiteX4" fmla="*/ 2578730 w 2578696"/>
                  <a:gd name="connsiteY4" fmla="*/ 420406 h 5245938"/>
                  <a:gd name="connsiteX5" fmla="*/ 2578730 w 2578696"/>
                  <a:gd name="connsiteY5" fmla="*/ 4825533 h 5245938"/>
                  <a:gd name="connsiteX6" fmla="*/ 2532982 w 2578696"/>
                  <a:gd name="connsiteY6" fmla="*/ 5059625 h 5245938"/>
                  <a:gd name="connsiteX7" fmla="*/ 2392416 w 2578696"/>
                  <a:gd name="connsiteY7" fmla="*/ 5200190 h 5245938"/>
                  <a:gd name="connsiteX8" fmla="*/ 2158325 w 2578696"/>
                  <a:gd name="connsiteY8" fmla="*/ 5245939 h 5245938"/>
                  <a:gd name="connsiteX9" fmla="*/ 420624 w 2578696"/>
                  <a:gd name="connsiteY9" fmla="*/ 5245939 h 5245938"/>
                  <a:gd name="connsiteX10" fmla="*/ 186532 w 2578696"/>
                  <a:gd name="connsiteY10" fmla="*/ 5200190 h 5245938"/>
                  <a:gd name="connsiteX11" fmla="*/ 45967 w 2578696"/>
                  <a:gd name="connsiteY11" fmla="*/ 5059625 h 5245938"/>
                  <a:gd name="connsiteX12" fmla="*/ 34 w 2578696"/>
                  <a:gd name="connsiteY12" fmla="*/ 4825717 h 5245938"/>
                  <a:gd name="connsiteX13" fmla="*/ 34 w 2578696"/>
                  <a:gd name="connsiteY13" fmla="*/ 420590 h 5245938"/>
                  <a:gd name="connsiteX14" fmla="*/ 45782 w 2578696"/>
                  <a:gd name="connsiteY14" fmla="*/ 186498 h 5245938"/>
                  <a:gd name="connsiteX15" fmla="*/ 186348 w 2578696"/>
                  <a:gd name="connsiteY15" fmla="*/ 45933 h 5245938"/>
                  <a:gd name="connsiteX16" fmla="*/ 420624 w 2578696"/>
                  <a:gd name="connsiteY16" fmla="*/ 0 h 5245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78696" h="5245938">
                    <a:moveTo>
                      <a:pt x="420624" y="0"/>
                    </a:moveTo>
                    <a:lnTo>
                      <a:pt x="2158325" y="0"/>
                    </a:lnTo>
                    <a:cubicBezTo>
                      <a:pt x="2267900" y="0"/>
                      <a:pt x="2328774" y="11806"/>
                      <a:pt x="2392416" y="45748"/>
                    </a:cubicBezTo>
                    <a:cubicBezTo>
                      <a:pt x="2452738" y="78031"/>
                      <a:pt x="2500884" y="126177"/>
                      <a:pt x="2532982" y="186314"/>
                    </a:cubicBezTo>
                    <a:cubicBezTo>
                      <a:pt x="2566924" y="249956"/>
                      <a:pt x="2578730" y="310831"/>
                      <a:pt x="2578730" y="420406"/>
                    </a:cubicBezTo>
                    <a:lnTo>
                      <a:pt x="2578730" y="4825533"/>
                    </a:lnTo>
                    <a:cubicBezTo>
                      <a:pt x="2578730" y="4935108"/>
                      <a:pt x="2566924" y="4995983"/>
                      <a:pt x="2532982" y="5059625"/>
                    </a:cubicBezTo>
                    <a:cubicBezTo>
                      <a:pt x="2500700" y="5119946"/>
                      <a:pt x="2452553" y="5168093"/>
                      <a:pt x="2392416" y="5200190"/>
                    </a:cubicBezTo>
                    <a:cubicBezTo>
                      <a:pt x="2328774" y="5234132"/>
                      <a:pt x="2267900" y="5245939"/>
                      <a:pt x="2158325" y="5245939"/>
                    </a:cubicBezTo>
                    <a:lnTo>
                      <a:pt x="420624" y="5245939"/>
                    </a:lnTo>
                    <a:cubicBezTo>
                      <a:pt x="311049" y="5245939"/>
                      <a:pt x="250174" y="5234132"/>
                      <a:pt x="186532" y="5200190"/>
                    </a:cubicBezTo>
                    <a:cubicBezTo>
                      <a:pt x="126211" y="5167908"/>
                      <a:pt x="78065" y="5119761"/>
                      <a:pt x="45967" y="5059625"/>
                    </a:cubicBezTo>
                    <a:cubicBezTo>
                      <a:pt x="11840" y="4996351"/>
                      <a:pt x="34" y="4935292"/>
                      <a:pt x="34" y="4825717"/>
                    </a:cubicBezTo>
                    <a:lnTo>
                      <a:pt x="34" y="420590"/>
                    </a:lnTo>
                    <a:cubicBezTo>
                      <a:pt x="34" y="311015"/>
                      <a:pt x="11840" y="250140"/>
                      <a:pt x="45782" y="186498"/>
                    </a:cubicBezTo>
                    <a:cubicBezTo>
                      <a:pt x="78065" y="126177"/>
                      <a:pt x="126211" y="78031"/>
                      <a:pt x="186348" y="45933"/>
                    </a:cubicBezTo>
                    <a:cubicBezTo>
                      <a:pt x="249990" y="11806"/>
                      <a:pt x="311049" y="0"/>
                      <a:pt x="420624" y="0"/>
                    </a:cubicBezTo>
                    <a:close/>
                  </a:path>
                </a:pathLst>
              </a:custGeom>
              <a:gradFill>
                <a:gsLst>
                  <a:gs pos="0">
                    <a:schemeClr val="tx1"/>
                  </a:gs>
                  <a:gs pos="41000">
                    <a:schemeClr val="tx1"/>
                  </a:gs>
                  <a:gs pos="6000">
                    <a:schemeClr val="tx1">
                      <a:lumMod val="75000"/>
                      <a:lumOff val="25000"/>
                    </a:schemeClr>
                  </a:gs>
                  <a:gs pos="11000">
                    <a:schemeClr val="bg1">
                      <a:lumMod val="85000"/>
                    </a:schemeClr>
                  </a:gs>
                  <a:gs pos="100000">
                    <a:schemeClr val="tx1">
                      <a:lumMod val="75000"/>
                      <a:lumOff val="25000"/>
                    </a:schemeClr>
                  </a:gs>
                  <a:gs pos="98000">
                    <a:schemeClr val="tx1">
                      <a:lumMod val="75000"/>
                      <a:lumOff val="25000"/>
                    </a:schemeClr>
                  </a:gs>
                  <a:gs pos="100000">
                    <a:schemeClr val="tx1"/>
                  </a:gs>
                </a:gsLst>
                <a:lin ang="0" scaled="0"/>
              </a:gradFill>
              <a:ln w="4833"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grpSp>
            <p:nvGrpSpPr>
              <p:cNvPr id="11" name="组合 10"/>
              <p:cNvGrpSpPr/>
              <p:nvPr/>
            </p:nvGrpSpPr>
            <p:grpSpPr>
              <a:xfrm>
                <a:off x="4822240" y="1145056"/>
                <a:ext cx="2549181" cy="5216423"/>
                <a:chOff x="4822240" y="1145056"/>
                <a:chExt cx="2549181" cy="5216423"/>
              </a:xfrm>
            </p:grpSpPr>
            <p:sp>
              <p:nvSpPr>
                <p:cNvPr id="61" name="任意多边形 83"/>
                <p:cNvSpPr/>
                <p:nvPr/>
              </p:nvSpPr>
              <p:spPr>
                <a:xfrm>
                  <a:off x="4822240" y="1145056"/>
                  <a:ext cx="2549181" cy="5216423"/>
                </a:xfrm>
                <a:custGeom>
                  <a:avLst/>
                  <a:gdLst>
                    <a:gd name="connsiteX0" fmla="*/ 405866 w 2549181"/>
                    <a:gd name="connsiteY0" fmla="*/ 0 h 5216423"/>
                    <a:gd name="connsiteX1" fmla="*/ 2143567 w 2549181"/>
                    <a:gd name="connsiteY1" fmla="*/ 0 h 5216423"/>
                    <a:gd name="connsiteX2" fmla="*/ 2370649 w 2549181"/>
                    <a:gd name="connsiteY2" fmla="*/ 44088 h 5216423"/>
                    <a:gd name="connsiteX3" fmla="*/ 2505127 w 2549181"/>
                    <a:gd name="connsiteY3" fmla="*/ 178566 h 5216423"/>
                    <a:gd name="connsiteX4" fmla="*/ 2549215 w 2549181"/>
                    <a:gd name="connsiteY4" fmla="*/ 405648 h 5216423"/>
                    <a:gd name="connsiteX5" fmla="*/ 2549215 w 2549181"/>
                    <a:gd name="connsiteY5" fmla="*/ 4810775 h 5216423"/>
                    <a:gd name="connsiteX6" fmla="*/ 2505127 w 2549181"/>
                    <a:gd name="connsiteY6" fmla="*/ 5037857 h 5216423"/>
                    <a:gd name="connsiteX7" fmla="*/ 2370649 w 2549181"/>
                    <a:gd name="connsiteY7" fmla="*/ 5172335 h 5216423"/>
                    <a:gd name="connsiteX8" fmla="*/ 2143567 w 2549181"/>
                    <a:gd name="connsiteY8" fmla="*/ 5216423 h 5216423"/>
                    <a:gd name="connsiteX9" fmla="*/ 405866 w 2549181"/>
                    <a:gd name="connsiteY9" fmla="*/ 5216423 h 5216423"/>
                    <a:gd name="connsiteX10" fmla="*/ 178785 w 2549181"/>
                    <a:gd name="connsiteY10" fmla="*/ 5172335 h 5216423"/>
                    <a:gd name="connsiteX11" fmla="*/ 44307 w 2549181"/>
                    <a:gd name="connsiteY11" fmla="*/ 5037857 h 5216423"/>
                    <a:gd name="connsiteX12" fmla="*/ 34 w 2549181"/>
                    <a:gd name="connsiteY12" fmla="*/ 4810960 h 5216423"/>
                    <a:gd name="connsiteX13" fmla="*/ 34 w 2549181"/>
                    <a:gd name="connsiteY13" fmla="*/ 405832 h 5216423"/>
                    <a:gd name="connsiteX14" fmla="*/ 44122 w 2549181"/>
                    <a:gd name="connsiteY14" fmla="*/ 178751 h 5216423"/>
                    <a:gd name="connsiteX15" fmla="*/ 178600 w 2549181"/>
                    <a:gd name="connsiteY15" fmla="*/ 44273 h 5216423"/>
                    <a:gd name="connsiteX16" fmla="*/ 405866 w 2549181"/>
                    <a:gd name="connsiteY16" fmla="*/ 0 h 521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9181" h="5216423">
                      <a:moveTo>
                        <a:pt x="405866" y="0"/>
                      </a:moveTo>
                      <a:lnTo>
                        <a:pt x="2143567" y="0"/>
                      </a:lnTo>
                      <a:cubicBezTo>
                        <a:pt x="2250744" y="0"/>
                        <a:pt x="2309405" y="11253"/>
                        <a:pt x="2370649" y="44088"/>
                      </a:cubicBezTo>
                      <a:cubicBezTo>
                        <a:pt x="2428388" y="74895"/>
                        <a:pt x="2474321" y="121012"/>
                        <a:pt x="2505127" y="178566"/>
                      </a:cubicBezTo>
                      <a:cubicBezTo>
                        <a:pt x="2537963" y="239810"/>
                        <a:pt x="2549215" y="298471"/>
                        <a:pt x="2549215" y="405648"/>
                      </a:cubicBezTo>
                      <a:lnTo>
                        <a:pt x="2549215" y="4810775"/>
                      </a:lnTo>
                      <a:cubicBezTo>
                        <a:pt x="2549215" y="4917952"/>
                        <a:pt x="2537963" y="4976613"/>
                        <a:pt x="2505127" y="5037857"/>
                      </a:cubicBezTo>
                      <a:cubicBezTo>
                        <a:pt x="2474321" y="5095596"/>
                        <a:pt x="2428203" y="5141529"/>
                        <a:pt x="2370649" y="5172335"/>
                      </a:cubicBezTo>
                      <a:cubicBezTo>
                        <a:pt x="2309405" y="5205171"/>
                        <a:pt x="2250744" y="5216423"/>
                        <a:pt x="2143567" y="5216423"/>
                      </a:cubicBezTo>
                      <a:lnTo>
                        <a:pt x="405866" y="5216423"/>
                      </a:lnTo>
                      <a:cubicBezTo>
                        <a:pt x="298690" y="5216423"/>
                        <a:pt x="240029" y="5205171"/>
                        <a:pt x="178785" y="5172335"/>
                      </a:cubicBezTo>
                      <a:cubicBezTo>
                        <a:pt x="121046" y="5141529"/>
                        <a:pt x="75113" y="5095411"/>
                        <a:pt x="44307" y="5037857"/>
                      </a:cubicBezTo>
                      <a:cubicBezTo>
                        <a:pt x="11287" y="4976982"/>
                        <a:pt x="34" y="4918137"/>
                        <a:pt x="34" y="4810960"/>
                      </a:cubicBezTo>
                      <a:lnTo>
                        <a:pt x="34" y="405832"/>
                      </a:lnTo>
                      <a:cubicBezTo>
                        <a:pt x="34" y="298656"/>
                        <a:pt x="11287" y="239995"/>
                        <a:pt x="44122" y="178751"/>
                      </a:cubicBezTo>
                      <a:cubicBezTo>
                        <a:pt x="74929" y="121012"/>
                        <a:pt x="121046" y="75079"/>
                        <a:pt x="178600" y="44273"/>
                      </a:cubicBezTo>
                      <a:cubicBezTo>
                        <a:pt x="239844" y="11253"/>
                        <a:pt x="298690" y="0"/>
                        <a:pt x="405866" y="0"/>
                      </a:cubicBezTo>
                      <a:close/>
                    </a:path>
                  </a:pathLst>
                </a:custGeom>
                <a:solidFill>
                  <a:srgbClr val="C9C6C8"/>
                </a:solidFill>
                <a:ln w="1840" cap="flat">
                  <a:noFill/>
                  <a:prstDash val="solid"/>
                  <a:miter/>
                </a:ln>
              </p:spPr>
              <p:txBody>
                <a:bodyPr rtlCol="0" anchor="ctr"/>
                <a:lstStyle/>
                <a:p>
                  <a:endParaRPr lang="zh-CN" altLang="en-US">
                    <a:cs typeface="+mn-ea"/>
                    <a:sym typeface="+mn-lt"/>
                  </a:endParaRPr>
                </a:p>
              </p:txBody>
            </p:sp>
            <p:sp>
              <p:nvSpPr>
                <p:cNvPr id="62" name="任意多边形 84"/>
                <p:cNvSpPr/>
                <p:nvPr/>
              </p:nvSpPr>
              <p:spPr>
                <a:xfrm>
                  <a:off x="4822240" y="1145056"/>
                  <a:ext cx="2549181" cy="5216423"/>
                </a:xfrm>
                <a:custGeom>
                  <a:avLst/>
                  <a:gdLst>
                    <a:gd name="connsiteX0" fmla="*/ 405866 w 2549181"/>
                    <a:gd name="connsiteY0" fmla="*/ 0 h 5216423"/>
                    <a:gd name="connsiteX1" fmla="*/ 2143567 w 2549181"/>
                    <a:gd name="connsiteY1" fmla="*/ 0 h 5216423"/>
                    <a:gd name="connsiteX2" fmla="*/ 2370649 w 2549181"/>
                    <a:gd name="connsiteY2" fmla="*/ 44088 h 5216423"/>
                    <a:gd name="connsiteX3" fmla="*/ 2505127 w 2549181"/>
                    <a:gd name="connsiteY3" fmla="*/ 178566 h 5216423"/>
                    <a:gd name="connsiteX4" fmla="*/ 2549215 w 2549181"/>
                    <a:gd name="connsiteY4" fmla="*/ 405648 h 5216423"/>
                    <a:gd name="connsiteX5" fmla="*/ 2549215 w 2549181"/>
                    <a:gd name="connsiteY5" fmla="*/ 4810775 h 5216423"/>
                    <a:gd name="connsiteX6" fmla="*/ 2505127 w 2549181"/>
                    <a:gd name="connsiteY6" fmla="*/ 5037857 h 5216423"/>
                    <a:gd name="connsiteX7" fmla="*/ 2370649 w 2549181"/>
                    <a:gd name="connsiteY7" fmla="*/ 5172335 h 5216423"/>
                    <a:gd name="connsiteX8" fmla="*/ 2143567 w 2549181"/>
                    <a:gd name="connsiteY8" fmla="*/ 5216423 h 5216423"/>
                    <a:gd name="connsiteX9" fmla="*/ 405866 w 2549181"/>
                    <a:gd name="connsiteY9" fmla="*/ 5216423 h 5216423"/>
                    <a:gd name="connsiteX10" fmla="*/ 178785 w 2549181"/>
                    <a:gd name="connsiteY10" fmla="*/ 5172335 h 5216423"/>
                    <a:gd name="connsiteX11" fmla="*/ 44307 w 2549181"/>
                    <a:gd name="connsiteY11" fmla="*/ 5037857 h 5216423"/>
                    <a:gd name="connsiteX12" fmla="*/ 34 w 2549181"/>
                    <a:gd name="connsiteY12" fmla="*/ 4810960 h 5216423"/>
                    <a:gd name="connsiteX13" fmla="*/ 34 w 2549181"/>
                    <a:gd name="connsiteY13" fmla="*/ 405832 h 5216423"/>
                    <a:gd name="connsiteX14" fmla="*/ 44122 w 2549181"/>
                    <a:gd name="connsiteY14" fmla="*/ 178751 h 5216423"/>
                    <a:gd name="connsiteX15" fmla="*/ 178600 w 2549181"/>
                    <a:gd name="connsiteY15" fmla="*/ 44273 h 5216423"/>
                    <a:gd name="connsiteX16" fmla="*/ 405866 w 2549181"/>
                    <a:gd name="connsiteY16" fmla="*/ 0 h 521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9181" h="5216423">
                      <a:moveTo>
                        <a:pt x="405866" y="0"/>
                      </a:moveTo>
                      <a:lnTo>
                        <a:pt x="2143567" y="0"/>
                      </a:lnTo>
                      <a:cubicBezTo>
                        <a:pt x="2250744" y="0"/>
                        <a:pt x="2309405" y="11253"/>
                        <a:pt x="2370649" y="44088"/>
                      </a:cubicBezTo>
                      <a:cubicBezTo>
                        <a:pt x="2428388" y="74895"/>
                        <a:pt x="2474321" y="121012"/>
                        <a:pt x="2505127" y="178566"/>
                      </a:cubicBezTo>
                      <a:cubicBezTo>
                        <a:pt x="2537963" y="239810"/>
                        <a:pt x="2549215" y="298471"/>
                        <a:pt x="2549215" y="405648"/>
                      </a:cubicBezTo>
                      <a:lnTo>
                        <a:pt x="2549215" y="4810775"/>
                      </a:lnTo>
                      <a:cubicBezTo>
                        <a:pt x="2549215" y="4917952"/>
                        <a:pt x="2537963" y="4976613"/>
                        <a:pt x="2505127" y="5037857"/>
                      </a:cubicBezTo>
                      <a:cubicBezTo>
                        <a:pt x="2474321" y="5095596"/>
                        <a:pt x="2428203" y="5141529"/>
                        <a:pt x="2370649" y="5172335"/>
                      </a:cubicBezTo>
                      <a:cubicBezTo>
                        <a:pt x="2309405" y="5205171"/>
                        <a:pt x="2250744" y="5216423"/>
                        <a:pt x="2143567" y="5216423"/>
                      </a:cubicBezTo>
                      <a:lnTo>
                        <a:pt x="405866" y="5216423"/>
                      </a:lnTo>
                      <a:cubicBezTo>
                        <a:pt x="298690" y="5216423"/>
                        <a:pt x="240029" y="5205171"/>
                        <a:pt x="178785" y="5172335"/>
                      </a:cubicBezTo>
                      <a:cubicBezTo>
                        <a:pt x="121046" y="5141529"/>
                        <a:pt x="75113" y="5095411"/>
                        <a:pt x="44307" y="5037857"/>
                      </a:cubicBezTo>
                      <a:cubicBezTo>
                        <a:pt x="11287" y="4976982"/>
                        <a:pt x="34" y="4918137"/>
                        <a:pt x="34" y="4810960"/>
                      </a:cubicBezTo>
                      <a:lnTo>
                        <a:pt x="34" y="405832"/>
                      </a:lnTo>
                      <a:cubicBezTo>
                        <a:pt x="34" y="298656"/>
                        <a:pt x="11287" y="239995"/>
                        <a:pt x="44122" y="178751"/>
                      </a:cubicBezTo>
                      <a:cubicBezTo>
                        <a:pt x="74929" y="121012"/>
                        <a:pt x="121046" y="75079"/>
                        <a:pt x="178600" y="44273"/>
                      </a:cubicBezTo>
                      <a:cubicBezTo>
                        <a:pt x="239844" y="11253"/>
                        <a:pt x="298690" y="0"/>
                        <a:pt x="405866" y="0"/>
                      </a:cubicBezTo>
                      <a:close/>
                    </a:path>
                  </a:pathLst>
                </a:custGeom>
                <a:solidFill>
                  <a:srgbClr val="000000"/>
                </a:solidFill>
                <a:ln w="1840" cap="flat">
                  <a:noFill/>
                  <a:prstDash val="solid"/>
                  <a:miter/>
                </a:ln>
              </p:spPr>
              <p:txBody>
                <a:bodyPr rtlCol="0" anchor="ctr"/>
                <a:lstStyle/>
                <a:p>
                  <a:endParaRPr lang="zh-CN" altLang="en-US">
                    <a:cs typeface="+mn-ea"/>
                    <a:sym typeface="+mn-lt"/>
                  </a:endParaRPr>
                </a:p>
              </p:txBody>
            </p:sp>
          </p:grpSp>
          <p:sp>
            <p:nvSpPr>
              <p:cNvPr id="12" name="任意多边形 33"/>
              <p:cNvSpPr/>
              <p:nvPr/>
            </p:nvSpPr>
            <p:spPr>
              <a:xfrm>
                <a:off x="4811171" y="1169037"/>
                <a:ext cx="2571501" cy="5161266"/>
              </a:xfrm>
              <a:custGeom>
                <a:avLst/>
                <a:gdLst>
                  <a:gd name="connsiteX0" fmla="*/ 409371 w 2571501"/>
                  <a:gd name="connsiteY0" fmla="*/ 0 h 5161266"/>
                  <a:gd name="connsiteX1" fmla="*/ 2162199 w 2571501"/>
                  <a:gd name="connsiteY1" fmla="*/ 0 h 5161266"/>
                  <a:gd name="connsiteX2" fmla="*/ 2391310 w 2571501"/>
                  <a:gd name="connsiteY2" fmla="*/ 43535 h 5161266"/>
                  <a:gd name="connsiteX3" fmla="*/ 2527079 w 2571501"/>
                  <a:gd name="connsiteY3" fmla="*/ 176722 h 5161266"/>
                  <a:gd name="connsiteX4" fmla="*/ 2571536 w 2571501"/>
                  <a:gd name="connsiteY4" fmla="*/ 401405 h 5161266"/>
                  <a:gd name="connsiteX5" fmla="*/ 2571536 w 2571501"/>
                  <a:gd name="connsiteY5" fmla="*/ 4759862 h 5161266"/>
                  <a:gd name="connsiteX6" fmla="*/ 2527079 w 2571501"/>
                  <a:gd name="connsiteY6" fmla="*/ 4984546 h 5161266"/>
                  <a:gd name="connsiteX7" fmla="*/ 2391310 w 2571501"/>
                  <a:gd name="connsiteY7" fmla="*/ 5117732 h 5161266"/>
                  <a:gd name="connsiteX8" fmla="*/ 2162199 w 2571501"/>
                  <a:gd name="connsiteY8" fmla="*/ 5161267 h 5161266"/>
                  <a:gd name="connsiteX9" fmla="*/ 409371 w 2571501"/>
                  <a:gd name="connsiteY9" fmla="*/ 5161267 h 5161266"/>
                  <a:gd name="connsiteX10" fmla="*/ 180260 w 2571501"/>
                  <a:gd name="connsiteY10" fmla="*/ 5117732 h 5161266"/>
                  <a:gd name="connsiteX11" fmla="*/ 44491 w 2571501"/>
                  <a:gd name="connsiteY11" fmla="*/ 4984546 h 5161266"/>
                  <a:gd name="connsiteX12" fmla="*/ 34 w 2571501"/>
                  <a:gd name="connsiteY12" fmla="*/ 4759862 h 5161266"/>
                  <a:gd name="connsiteX13" fmla="*/ 34 w 2571501"/>
                  <a:gd name="connsiteY13" fmla="*/ 401590 h 5161266"/>
                  <a:gd name="connsiteX14" fmla="*/ 44491 w 2571501"/>
                  <a:gd name="connsiteY14" fmla="*/ 176906 h 5161266"/>
                  <a:gd name="connsiteX15" fmla="*/ 180260 w 2571501"/>
                  <a:gd name="connsiteY15" fmla="*/ 43719 h 5161266"/>
                  <a:gd name="connsiteX16" fmla="*/ 409371 w 2571501"/>
                  <a:gd name="connsiteY16" fmla="*/ 0 h 5161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71501" h="5161266">
                    <a:moveTo>
                      <a:pt x="409371" y="0"/>
                    </a:moveTo>
                    <a:lnTo>
                      <a:pt x="2162199" y="0"/>
                    </a:lnTo>
                    <a:cubicBezTo>
                      <a:pt x="2270298" y="0"/>
                      <a:pt x="2329512" y="11253"/>
                      <a:pt x="2391310" y="43535"/>
                    </a:cubicBezTo>
                    <a:cubicBezTo>
                      <a:pt x="2449417" y="73972"/>
                      <a:pt x="2495904" y="119536"/>
                      <a:pt x="2527079" y="176722"/>
                    </a:cubicBezTo>
                    <a:cubicBezTo>
                      <a:pt x="2560099" y="237228"/>
                      <a:pt x="2571536" y="295335"/>
                      <a:pt x="2571536" y="401405"/>
                    </a:cubicBezTo>
                    <a:lnTo>
                      <a:pt x="2571536" y="4759862"/>
                    </a:lnTo>
                    <a:cubicBezTo>
                      <a:pt x="2571536" y="4865932"/>
                      <a:pt x="2560099" y="4924040"/>
                      <a:pt x="2527079" y="4984546"/>
                    </a:cubicBezTo>
                    <a:cubicBezTo>
                      <a:pt x="2495904" y="5041546"/>
                      <a:pt x="2449602" y="5087110"/>
                      <a:pt x="2391310" y="5117732"/>
                    </a:cubicBezTo>
                    <a:cubicBezTo>
                      <a:pt x="2329512" y="5150199"/>
                      <a:pt x="2270298" y="5161267"/>
                      <a:pt x="2162199" y="5161267"/>
                    </a:cubicBezTo>
                    <a:lnTo>
                      <a:pt x="409371" y="5161267"/>
                    </a:lnTo>
                    <a:cubicBezTo>
                      <a:pt x="301272" y="5161267"/>
                      <a:pt x="242058" y="5150014"/>
                      <a:pt x="180260" y="5117732"/>
                    </a:cubicBezTo>
                    <a:cubicBezTo>
                      <a:pt x="122153" y="5087295"/>
                      <a:pt x="75666" y="5041731"/>
                      <a:pt x="44491" y="4984546"/>
                    </a:cubicBezTo>
                    <a:cubicBezTo>
                      <a:pt x="11471" y="4924040"/>
                      <a:pt x="34" y="4865932"/>
                      <a:pt x="34" y="4759862"/>
                    </a:cubicBezTo>
                    <a:lnTo>
                      <a:pt x="34" y="401590"/>
                    </a:lnTo>
                    <a:cubicBezTo>
                      <a:pt x="34" y="295520"/>
                      <a:pt x="11471" y="237412"/>
                      <a:pt x="44491" y="176906"/>
                    </a:cubicBezTo>
                    <a:cubicBezTo>
                      <a:pt x="75666" y="119905"/>
                      <a:pt x="121968" y="74341"/>
                      <a:pt x="180260" y="43719"/>
                    </a:cubicBezTo>
                    <a:cubicBezTo>
                      <a:pt x="242058" y="11253"/>
                      <a:pt x="301272" y="0"/>
                      <a:pt x="409371" y="0"/>
                    </a:cubicBezTo>
                    <a:close/>
                  </a:path>
                </a:pathLst>
              </a:custGeom>
              <a:solidFill>
                <a:srgbClr val="FFFFFF"/>
              </a:solidFill>
              <a:ln w="1840" cap="flat">
                <a:noFill/>
                <a:prstDash val="solid"/>
                <a:miter/>
              </a:ln>
            </p:spPr>
            <p:txBody>
              <a:bodyPr rtlCol="0" anchor="ctr"/>
              <a:lstStyle/>
              <a:p>
                <a:endParaRPr lang="zh-CN" altLang="en-US">
                  <a:cs typeface="+mn-ea"/>
                  <a:sym typeface="+mn-lt"/>
                </a:endParaRPr>
              </a:p>
            </p:txBody>
          </p:sp>
          <p:sp>
            <p:nvSpPr>
              <p:cNvPr id="13" name="任意多边形 34"/>
              <p:cNvSpPr/>
              <p:nvPr/>
            </p:nvSpPr>
            <p:spPr>
              <a:xfrm>
                <a:off x="4811171" y="1169037"/>
                <a:ext cx="2571501" cy="5161266"/>
              </a:xfrm>
              <a:custGeom>
                <a:avLst/>
                <a:gdLst>
                  <a:gd name="connsiteX0" fmla="*/ 409371 w 2571501"/>
                  <a:gd name="connsiteY0" fmla="*/ 0 h 5161266"/>
                  <a:gd name="connsiteX1" fmla="*/ 2162199 w 2571501"/>
                  <a:gd name="connsiteY1" fmla="*/ 0 h 5161266"/>
                  <a:gd name="connsiteX2" fmla="*/ 2391310 w 2571501"/>
                  <a:gd name="connsiteY2" fmla="*/ 43535 h 5161266"/>
                  <a:gd name="connsiteX3" fmla="*/ 2527079 w 2571501"/>
                  <a:gd name="connsiteY3" fmla="*/ 176722 h 5161266"/>
                  <a:gd name="connsiteX4" fmla="*/ 2571536 w 2571501"/>
                  <a:gd name="connsiteY4" fmla="*/ 401405 h 5161266"/>
                  <a:gd name="connsiteX5" fmla="*/ 2571536 w 2571501"/>
                  <a:gd name="connsiteY5" fmla="*/ 4759862 h 5161266"/>
                  <a:gd name="connsiteX6" fmla="*/ 2527079 w 2571501"/>
                  <a:gd name="connsiteY6" fmla="*/ 4984546 h 5161266"/>
                  <a:gd name="connsiteX7" fmla="*/ 2391310 w 2571501"/>
                  <a:gd name="connsiteY7" fmla="*/ 5117732 h 5161266"/>
                  <a:gd name="connsiteX8" fmla="*/ 2162199 w 2571501"/>
                  <a:gd name="connsiteY8" fmla="*/ 5161267 h 5161266"/>
                  <a:gd name="connsiteX9" fmla="*/ 409371 w 2571501"/>
                  <a:gd name="connsiteY9" fmla="*/ 5161267 h 5161266"/>
                  <a:gd name="connsiteX10" fmla="*/ 180260 w 2571501"/>
                  <a:gd name="connsiteY10" fmla="*/ 5117732 h 5161266"/>
                  <a:gd name="connsiteX11" fmla="*/ 44491 w 2571501"/>
                  <a:gd name="connsiteY11" fmla="*/ 4984546 h 5161266"/>
                  <a:gd name="connsiteX12" fmla="*/ 34 w 2571501"/>
                  <a:gd name="connsiteY12" fmla="*/ 4759862 h 5161266"/>
                  <a:gd name="connsiteX13" fmla="*/ 34 w 2571501"/>
                  <a:gd name="connsiteY13" fmla="*/ 401590 h 5161266"/>
                  <a:gd name="connsiteX14" fmla="*/ 44491 w 2571501"/>
                  <a:gd name="connsiteY14" fmla="*/ 176906 h 5161266"/>
                  <a:gd name="connsiteX15" fmla="*/ 180260 w 2571501"/>
                  <a:gd name="connsiteY15" fmla="*/ 43719 h 5161266"/>
                  <a:gd name="connsiteX16" fmla="*/ 409371 w 2571501"/>
                  <a:gd name="connsiteY16" fmla="*/ 0 h 5161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71501" h="5161266">
                    <a:moveTo>
                      <a:pt x="409371" y="0"/>
                    </a:moveTo>
                    <a:lnTo>
                      <a:pt x="2162199" y="0"/>
                    </a:lnTo>
                    <a:cubicBezTo>
                      <a:pt x="2270298" y="0"/>
                      <a:pt x="2329512" y="11253"/>
                      <a:pt x="2391310" y="43535"/>
                    </a:cubicBezTo>
                    <a:cubicBezTo>
                      <a:pt x="2449417" y="73972"/>
                      <a:pt x="2495904" y="119536"/>
                      <a:pt x="2527079" y="176722"/>
                    </a:cubicBezTo>
                    <a:cubicBezTo>
                      <a:pt x="2560099" y="237228"/>
                      <a:pt x="2571536" y="295335"/>
                      <a:pt x="2571536" y="401405"/>
                    </a:cubicBezTo>
                    <a:lnTo>
                      <a:pt x="2571536" y="4759862"/>
                    </a:lnTo>
                    <a:cubicBezTo>
                      <a:pt x="2571536" y="4865932"/>
                      <a:pt x="2560099" y="4924040"/>
                      <a:pt x="2527079" y="4984546"/>
                    </a:cubicBezTo>
                    <a:cubicBezTo>
                      <a:pt x="2495904" y="5041546"/>
                      <a:pt x="2449602" y="5087110"/>
                      <a:pt x="2391310" y="5117732"/>
                    </a:cubicBezTo>
                    <a:cubicBezTo>
                      <a:pt x="2329512" y="5150199"/>
                      <a:pt x="2270298" y="5161267"/>
                      <a:pt x="2162199" y="5161267"/>
                    </a:cubicBezTo>
                    <a:lnTo>
                      <a:pt x="409371" y="5161267"/>
                    </a:lnTo>
                    <a:cubicBezTo>
                      <a:pt x="301272" y="5161267"/>
                      <a:pt x="242058" y="5150014"/>
                      <a:pt x="180260" y="5117732"/>
                    </a:cubicBezTo>
                    <a:cubicBezTo>
                      <a:pt x="122153" y="5087295"/>
                      <a:pt x="75666" y="5041731"/>
                      <a:pt x="44491" y="4984546"/>
                    </a:cubicBezTo>
                    <a:cubicBezTo>
                      <a:pt x="11471" y="4924040"/>
                      <a:pt x="34" y="4865932"/>
                      <a:pt x="34" y="4759862"/>
                    </a:cubicBezTo>
                    <a:lnTo>
                      <a:pt x="34" y="401590"/>
                    </a:lnTo>
                    <a:cubicBezTo>
                      <a:pt x="34" y="295520"/>
                      <a:pt x="11471" y="237412"/>
                      <a:pt x="44491" y="176906"/>
                    </a:cubicBezTo>
                    <a:cubicBezTo>
                      <a:pt x="75666" y="119905"/>
                      <a:pt x="121968" y="74341"/>
                      <a:pt x="180260" y="43719"/>
                    </a:cubicBezTo>
                    <a:cubicBezTo>
                      <a:pt x="242058" y="11253"/>
                      <a:pt x="301272" y="0"/>
                      <a:pt x="409371" y="0"/>
                    </a:cubicBezTo>
                    <a:close/>
                  </a:path>
                </a:pathLst>
              </a:custGeom>
              <a:gradFill>
                <a:gsLst>
                  <a:gs pos="0">
                    <a:schemeClr val="tx1">
                      <a:lumMod val="65000"/>
                      <a:lumOff val="35000"/>
                    </a:schemeClr>
                  </a:gs>
                  <a:gs pos="39000">
                    <a:schemeClr val="bg1">
                      <a:lumMod val="75000"/>
                    </a:schemeClr>
                  </a:gs>
                  <a:gs pos="2000">
                    <a:schemeClr val="tx1">
                      <a:lumMod val="75000"/>
                      <a:lumOff val="25000"/>
                    </a:schemeClr>
                  </a:gs>
                  <a:gs pos="1000">
                    <a:schemeClr val="bg1">
                      <a:lumMod val="85000"/>
                    </a:schemeClr>
                  </a:gs>
                  <a:gs pos="100000">
                    <a:schemeClr val="tx1">
                      <a:lumMod val="75000"/>
                      <a:lumOff val="25000"/>
                    </a:schemeClr>
                  </a:gs>
                  <a:gs pos="98000">
                    <a:schemeClr val="tx1">
                      <a:lumMod val="75000"/>
                      <a:lumOff val="25000"/>
                    </a:schemeClr>
                  </a:gs>
                  <a:gs pos="99000">
                    <a:schemeClr val="bg1">
                      <a:lumMod val="75000"/>
                    </a:schemeClr>
                  </a:gs>
                </a:gsLst>
                <a:lin ang="0" scaled="0"/>
              </a:gradFill>
              <a:ln w="4833"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grpSp>
            <p:nvGrpSpPr>
              <p:cNvPr id="14" name="组合 13"/>
              <p:cNvGrpSpPr/>
              <p:nvPr/>
            </p:nvGrpSpPr>
            <p:grpSpPr>
              <a:xfrm>
                <a:off x="4853599" y="1159814"/>
                <a:ext cx="2479082" cy="5187092"/>
                <a:chOff x="4853599" y="1159814"/>
                <a:chExt cx="2479082" cy="5187092"/>
              </a:xfrm>
              <a:solidFill>
                <a:srgbClr val="FFFFFF"/>
              </a:solidFill>
            </p:grpSpPr>
            <p:sp>
              <p:nvSpPr>
                <p:cNvPr id="59" name="任意多边形 81"/>
                <p:cNvSpPr/>
                <p:nvPr/>
              </p:nvSpPr>
              <p:spPr>
                <a:xfrm>
                  <a:off x="4853599" y="1159814"/>
                  <a:ext cx="2479082" cy="5187092"/>
                </a:xfrm>
                <a:custGeom>
                  <a:avLst/>
                  <a:gdLst>
                    <a:gd name="connsiteX0" fmla="*/ 394614 w 2479082"/>
                    <a:gd name="connsiteY0" fmla="*/ 0 h 5187092"/>
                    <a:gd name="connsiteX1" fmla="*/ 2084537 w 2479082"/>
                    <a:gd name="connsiteY1" fmla="*/ 0 h 5187092"/>
                    <a:gd name="connsiteX2" fmla="*/ 2305531 w 2479082"/>
                    <a:gd name="connsiteY2" fmla="*/ 43904 h 5187092"/>
                    <a:gd name="connsiteX3" fmla="*/ 2436320 w 2479082"/>
                    <a:gd name="connsiteY3" fmla="*/ 177644 h 5187092"/>
                    <a:gd name="connsiteX4" fmla="*/ 2479117 w 2479082"/>
                    <a:gd name="connsiteY4" fmla="*/ 403434 h 5187092"/>
                    <a:gd name="connsiteX5" fmla="*/ 2479117 w 2479082"/>
                    <a:gd name="connsiteY5" fmla="*/ 4783658 h 5187092"/>
                    <a:gd name="connsiteX6" fmla="*/ 2436320 w 2479082"/>
                    <a:gd name="connsiteY6" fmla="*/ 5009449 h 5187092"/>
                    <a:gd name="connsiteX7" fmla="*/ 2305531 w 2479082"/>
                    <a:gd name="connsiteY7" fmla="*/ 5143189 h 5187092"/>
                    <a:gd name="connsiteX8" fmla="*/ 2084537 w 2479082"/>
                    <a:gd name="connsiteY8" fmla="*/ 5187093 h 5187092"/>
                    <a:gd name="connsiteX9" fmla="*/ 394614 w 2479082"/>
                    <a:gd name="connsiteY9" fmla="*/ 5187093 h 5187092"/>
                    <a:gd name="connsiteX10" fmla="*/ 173620 w 2479082"/>
                    <a:gd name="connsiteY10" fmla="*/ 5143189 h 5187092"/>
                    <a:gd name="connsiteX11" fmla="*/ 42831 w 2479082"/>
                    <a:gd name="connsiteY11" fmla="*/ 5009449 h 5187092"/>
                    <a:gd name="connsiteX12" fmla="*/ 34 w 2479082"/>
                    <a:gd name="connsiteY12" fmla="*/ 4783843 h 5187092"/>
                    <a:gd name="connsiteX13" fmla="*/ 34 w 2479082"/>
                    <a:gd name="connsiteY13" fmla="*/ 403434 h 5187092"/>
                    <a:gd name="connsiteX14" fmla="*/ 42831 w 2479082"/>
                    <a:gd name="connsiteY14" fmla="*/ 177644 h 5187092"/>
                    <a:gd name="connsiteX15" fmla="*/ 173620 w 2479082"/>
                    <a:gd name="connsiteY15" fmla="*/ 43904 h 5187092"/>
                    <a:gd name="connsiteX16" fmla="*/ 394614 w 2479082"/>
                    <a:gd name="connsiteY16" fmla="*/ 0 h 5187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9082" h="5187092">
                      <a:moveTo>
                        <a:pt x="394614" y="0"/>
                      </a:moveTo>
                      <a:lnTo>
                        <a:pt x="2084537" y="0"/>
                      </a:lnTo>
                      <a:cubicBezTo>
                        <a:pt x="2188762" y="0"/>
                        <a:pt x="2245948" y="11253"/>
                        <a:pt x="2305531" y="43904"/>
                      </a:cubicBezTo>
                      <a:cubicBezTo>
                        <a:pt x="2361610" y="74526"/>
                        <a:pt x="2406436" y="120274"/>
                        <a:pt x="2436320" y="177644"/>
                      </a:cubicBezTo>
                      <a:cubicBezTo>
                        <a:pt x="2468233" y="238519"/>
                        <a:pt x="2479117" y="296996"/>
                        <a:pt x="2479117" y="403434"/>
                      </a:cubicBezTo>
                      <a:lnTo>
                        <a:pt x="2479117" y="4783658"/>
                      </a:lnTo>
                      <a:cubicBezTo>
                        <a:pt x="2479117" y="4890282"/>
                        <a:pt x="2468049" y="4948574"/>
                        <a:pt x="2436320" y="5009449"/>
                      </a:cubicBezTo>
                      <a:cubicBezTo>
                        <a:pt x="2406252" y="5066819"/>
                        <a:pt x="2361610" y="5112567"/>
                        <a:pt x="2305531" y="5143189"/>
                      </a:cubicBezTo>
                      <a:cubicBezTo>
                        <a:pt x="2245948" y="5175840"/>
                        <a:pt x="2188947" y="5187093"/>
                        <a:pt x="2084537" y="5187093"/>
                      </a:cubicBezTo>
                      <a:lnTo>
                        <a:pt x="394614" y="5187093"/>
                      </a:lnTo>
                      <a:cubicBezTo>
                        <a:pt x="290389" y="5187093"/>
                        <a:pt x="233203" y="5175840"/>
                        <a:pt x="173620" y="5143189"/>
                      </a:cubicBezTo>
                      <a:cubicBezTo>
                        <a:pt x="117541" y="5112567"/>
                        <a:pt x="72715" y="5066819"/>
                        <a:pt x="42831" y="5009449"/>
                      </a:cubicBezTo>
                      <a:cubicBezTo>
                        <a:pt x="11102" y="4948758"/>
                        <a:pt x="34" y="4890282"/>
                        <a:pt x="34" y="4783843"/>
                      </a:cubicBezTo>
                      <a:lnTo>
                        <a:pt x="34" y="403434"/>
                      </a:lnTo>
                      <a:cubicBezTo>
                        <a:pt x="34" y="296811"/>
                        <a:pt x="11102" y="238519"/>
                        <a:pt x="42831" y="177644"/>
                      </a:cubicBezTo>
                      <a:cubicBezTo>
                        <a:pt x="72899" y="120274"/>
                        <a:pt x="117541" y="74526"/>
                        <a:pt x="173620" y="43904"/>
                      </a:cubicBezTo>
                      <a:cubicBezTo>
                        <a:pt x="233388" y="11253"/>
                        <a:pt x="290389" y="0"/>
                        <a:pt x="394614" y="0"/>
                      </a:cubicBezTo>
                      <a:close/>
                    </a:path>
                  </a:pathLst>
                </a:custGeom>
                <a:solidFill>
                  <a:srgbClr val="FFFFFF"/>
                </a:solidFill>
                <a:ln w="1840" cap="flat">
                  <a:noFill/>
                  <a:prstDash val="solid"/>
                  <a:miter/>
                </a:ln>
              </p:spPr>
              <p:txBody>
                <a:bodyPr rtlCol="0" anchor="ctr"/>
                <a:lstStyle/>
                <a:p>
                  <a:endParaRPr lang="zh-CN" altLang="en-US">
                    <a:cs typeface="+mn-ea"/>
                    <a:sym typeface="+mn-lt"/>
                  </a:endParaRPr>
                </a:p>
              </p:txBody>
            </p:sp>
            <p:sp>
              <p:nvSpPr>
                <p:cNvPr id="60" name="任意多边形 82"/>
                <p:cNvSpPr/>
                <p:nvPr/>
              </p:nvSpPr>
              <p:spPr>
                <a:xfrm>
                  <a:off x="4853599" y="1159814"/>
                  <a:ext cx="2479082" cy="5187092"/>
                </a:xfrm>
                <a:custGeom>
                  <a:avLst/>
                  <a:gdLst>
                    <a:gd name="connsiteX0" fmla="*/ 394614 w 2479082"/>
                    <a:gd name="connsiteY0" fmla="*/ 0 h 5187092"/>
                    <a:gd name="connsiteX1" fmla="*/ 2084537 w 2479082"/>
                    <a:gd name="connsiteY1" fmla="*/ 0 h 5187092"/>
                    <a:gd name="connsiteX2" fmla="*/ 2305531 w 2479082"/>
                    <a:gd name="connsiteY2" fmla="*/ 43904 h 5187092"/>
                    <a:gd name="connsiteX3" fmla="*/ 2436320 w 2479082"/>
                    <a:gd name="connsiteY3" fmla="*/ 177644 h 5187092"/>
                    <a:gd name="connsiteX4" fmla="*/ 2479117 w 2479082"/>
                    <a:gd name="connsiteY4" fmla="*/ 403434 h 5187092"/>
                    <a:gd name="connsiteX5" fmla="*/ 2479117 w 2479082"/>
                    <a:gd name="connsiteY5" fmla="*/ 4783658 h 5187092"/>
                    <a:gd name="connsiteX6" fmla="*/ 2436320 w 2479082"/>
                    <a:gd name="connsiteY6" fmla="*/ 5009449 h 5187092"/>
                    <a:gd name="connsiteX7" fmla="*/ 2305531 w 2479082"/>
                    <a:gd name="connsiteY7" fmla="*/ 5143189 h 5187092"/>
                    <a:gd name="connsiteX8" fmla="*/ 2084537 w 2479082"/>
                    <a:gd name="connsiteY8" fmla="*/ 5187093 h 5187092"/>
                    <a:gd name="connsiteX9" fmla="*/ 394614 w 2479082"/>
                    <a:gd name="connsiteY9" fmla="*/ 5187093 h 5187092"/>
                    <a:gd name="connsiteX10" fmla="*/ 173620 w 2479082"/>
                    <a:gd name="connsiteY10" fmla="*/ 5143189 h 5187092"/>
                    <a:gd name="connsiteX11" fmla="*/ 42831 w 2479082"/>
                    <a:gd name="connsiteY11" fmla="*/ 5009449 h 5187092"/>
                    <a:gd name="connsiteX12" fmla="*/ 34 w 2479082"/>
                    <a:gd name="connsiteY12" fmla="*/ 4783843 h 5187092"/>
                    <a:gd name="connsiteX13" fmla="*/ 34 w 2479082"/>
                    <a:gd name="connsiteY13" fmla="*/ 403434 h 5187092"/>
                    <a:gd name="connsiteX14" fmla="*/ 42831 w 2479082"/>
                    <a:gd name="connsiteY14" fmla="*/ 177644 h 5187092"/>
                    <a:gd name="connsiteX15" fmla="*/ 173620 w 2479082"/>
                    <a:gd name="connsiteY15" fmla="*/ 43904 h 5187092"/>
                    <a:gd name="connsiteX16" fmla="*/ 394614 w 2479082"/>
                    <a:gd name="connsiteY16" fmla="*/ 0 h 5187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79082" h="5187092">
                      <a:moveTo>
                        <a:pt x="394614" y="0"/>
                      </a:moveTo>
                      <a:lnTo>
                        <a:pt x="2084537" y="0"/>
                      </a:lnTo>
                      <a:cubicBezTo>
                        <a:pt x="2188762" y="0"/>
                        <a:pt x="2245948" y="11253"/>
                        <a:pt x="2305531" y="43904"/>
                      </a:cubicBezTo>
                      <a:cubicBezTo>
                        <a:pt x="2361610" y="74526"/>
                        <a:pt x="2406436" y="120274"/>
                        <a:pt x="2436320" y="177644"/>
                      </a:cubicBezTo>
                      <a:cubicBezTo>
                        <a:pt x="2468233" y="238519"/>
                        <a:pt x="2479117" y="296996"/>
                        <a:pt x="2479117" y="403434"/>
                      </a:cubicBezTo>
                      <a:lnTo>
                        <a:pt x="2479117" y="4783658"/>
                      </a:lnTo>
                      <a:cubicBezTo>
                        <a:pt x="2479117" y="4890282"/>
                        <a:pt x="2468049" y="4948574"/>
                        <a:pt x="2436320" y="5009449"/>
                      </a:cubicBezTo>
                      <a:cubicBezTo>
                        <a:pt x="2406252" y="5066819"/>
                        <a:pt x="2361610" y="5112567"/>
                        <a:pt x="2305531" y="5143189"/>
                      </a:cubicBezTo>
                      <a:cubicBezTo>
                        <a:pt x="2245948" y="5175840"/>
                        <a:pt x="2188947" y="5187093"/>
                        <a:pt x="2084537" y="5187093"/>
                      </a:cubicBezTo>
                      <a:lnTo>
                        <a:pt x="394614" y="5187093"/>
                      </a:lnTo>
                      <a:cubicBezTo>
                        <a:pt x="290389" y="5187093"/>
                        <a:pt x="233203" y="5175840"/>
                        <a:pt x="173620" y="5143189"/>
                      </a:cubicBezTo>
                      <a:cubicBezTo>
                        <a:pt x="117541" y="5112567"/>
                        <a:pt x="72715" y="5066819"/>
                        <a:pt x="42831" y="5009449"/>
                      </a:cubicBezTo>
                      <a:cubicBezTo>
                        <a:pt x="11102" y="4948758"/>
                        <a:pt x="34" y="4890282"/>
                        <a:pt x="34" y="4783843"/>
                      </a:cubicBezTo>
                      <a:lnTo>
                        <a:pt x="34" y="403434"/>
                      </a:lnTo>
                      <a:cubicBezTo>
                        <a:pt x="34" y="296811"/>
                        <a:pt x="11102" y="238519"/>
                        <a:pt x="42831" y="177644"/>
                      </a:cubicBezTo>
                      <a:cubicBezTo>
                        <a:pt x="72899" y="120274"/>
                        <a:pt x="117541" y="74526"/>
                        <a:pt x="173620" y="43904"/>
                      </a:cubicBezTo>
                      <a:cubicBezTo>
                        <a:pt x="233388" y="11253"/>
                        <a:pt x="290389" y="0"/>
                        <a:pt x="394614" y="0"/>
                      </a:cubicBezTo>
                      <a:close/>
                    </a:path>
                  </a:pathLst>
                </a:custGeom>
                <a:solidFill>
                  <a:srgbClr val="FFFFFF"/>
                </a:solidFill>
                <a:ln w="1840" cap="flat">
                  <a:noFill/>
                  <a:prstDash val="solid"/>
                  <a:miter/>
                </a:ln>
              </p:spPr>
              <p:txBody>
                <a:bodyPr rtlCol="0" anchor="ctr"/>
                <a:lstStyle/>
                <a:p>
                  <a:endParaRPr lang="zh-CN" altLang="en-US">
                    <a:cs typeface="+mn-ea"/>
                    <a:sym typeface="+mn-lt"/>
                  </a:endParaRPr>
                </a:p>
              </p:txBody>
            </p:sp>
          </p:grpSp>
          <p:sp>
            <p:nvSpPr>
              <p:cNvPr id="15" name="任意多边形 36"/>
              <p:cNvSpPr/>
              <p:nvPr/>
            </p:nvSpPr>
            <p:spPr>
              <a:xfrm>
                <a:off x="4843454" y="1171804"/>
                <a:ext cx="2506937" cy="5163295"/>
              </a:xfrm>
              <a:custGeom>
                <a:avLst/>
                <a:gdLst>
                  <a:gd name="connsiteX0" fmla="*/ 2127887 w 2506937"/>
                  <a:gd name="connsiteY0" fmla="*/ 0 h 5163295"/>
                  <a:gd name="connsiteX1" fmla="*/ 2342425 w 2506937"/>
                  <a:gd name="connsiteY1" fmla="*/ 40952 h 5163295"/>
                  <a:gd name="connsiteX2" fmla="*/ 2466020 w 2506937"/>
                  <a:gd name="connsiteY2" fmla="*/ 164547 h 5163295"/>
                  <a:gd name="connsiteX3" fmla="*/ 2506972 w 2506937"/>
                  <a:gd name="connsiteY3" fmla="*/ 379084 h 5163295"/>
                  <a:gd name="connsiteX4" fmla="*/ 2506972 w 2506937"/>
                  <a:gd name="connsiteY4" fmla="*/ 379084 h 5163295"/>
                  <a:gd name="connsiteX5" fmla="*/ 2506972 w 2506937"/>
                  <a:gd name="connsiteY5" fmla="*/ 4784212 h 5163295"/>
                  <a:gd name="connsiteX6" fmla="*/ 2466020 w 2506937"/>
                  <a:gd name="connsiteY6" fmla="*/ 4998750 h 5163295"/>
                  <a:gd name="connsiteX7" fmla="*/ 2342425 w 2506937"/>
                  <a:gd name="connsiteY7" fmla="*/ 5122344 h 5163295"/>
                  <a:gd name="connsiteX8" fmla="*/ 2127887 w 2506937"/>
                  <a:gd name="connsiteY8" fmla="*/ 5163296 h 5163295"/>
                  <a:gd name="connsiteX9" fmla="*/ 2127887 w 2506937"/>
                  <a:gd name="connsiteY9" fmla="*/ 5163296 h 5163295"/>
                  <a:gd name="connsiteX10" fmla="*/ 379118 w 2506937"/>
                  <a:gd name="connsiteY10" fmla="*/ 5163296 h 5163295"/>
                  <a:gd name="connsiteX11" fmla="*/ 164581 w 2506937"/>
                  <a:gd name="connsiteY11" fmla="*/ 5122344 h 5163295"/>
                  <a:gd name="connsiteX12" fmla="*/ 40986 w 2506937"/>
                  <a:gd name="connsiteY12" fmla="*/ 4998750 h 5163295"/>
                  <a:gd name="connsiteX13" fmla="*/ 34 w 2506937"/>
                  <a:gd name="connsiteY13" fmla="*/ 4784212 h 5163295"/>
                  <a:gd name="connsiteX14" fmla="*/ 34 w 2506937"/>
                  <a:gd name="connsiteY14" fmla="*/ 4784212 h 5163295"/>
                  <a:gd name="connsiteX15" fmla="*/ 34 w 2506937"/>
                  <a:gd name="connsiteY15" fmla="*/ 379084 h 5163295"/>
                  <a:gd name="connsiteX16" fmla="*/ 40986 w 2506937"/>
                  <a:gd name="connsiteY16" fmla="*/ 164547 h 5163295"/>
                  <a:gd name="connsiteX17" fmla="*/ 164581 w 2506937"/>
                  <a:gd name="connsiteY17" fmla="*/ 40952 h 5163295"/>
                  <a:gd name="connsiteX18" fmla="*/ 379118 w 2506937"/>
                  <a:gd name="connsiteY18" fmla="*/ 0 h 5163295"/>
                  <a:gd name="connsiteX19" fmla="*/ 379118 w 2506937"/>
                  <a:gd name="connsiteY19" fmla="*/ 0 h 5163295"/>
                  <a:gd name="connsiteX20" fmla="*/ 2127887 w 2506937"/>
                  <a:gd name="connsiteY20" fmla="*/ 0 h 5163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6937" h="5163295">
                    <a:moveTo>
                      <a:pt x="2127887" y="0"/>
                    </a:moveTo>
                    <a:cubicBezTo>
                      <a:pt x="2230821" y="0"/>
                      <a:pt x="2285424" y="10515"/>
                      <a:pt x="2342425" y="40952"/>
                    </a:cubicBezTo>
                    <a:cubicBezTo>
                      <a:pt x="2395368" y="69360"/>
                      <a:pt x="2437611" y="111604"/>
                      <a:pt x="2466020" y="164547"/>
                    </a:cubicBezTo>
                    <a:cubicBezTo>
                      <a:pt x="2496457" y="221548"/>
                      <a:pt x="2506972" y="276151"/>
                      <a:pt x="2506972" y="379084"/>
                    </a:cubicBezTo>
                    <a:lnTo>
                      <a:pt x="2506972" y="379084"/>
                    </a:lnTo>
                    <a:lnTo>
                      <a:pt x="2506972" y="4784212"/>
                    </a:lnTo>
                    <a:cubicBezTo>
                      <a:pt x="2506972" y="4887146"/>
                      <a:pt x="2496457" y="4941748"/>
                      <a:pt x="2466020" y="4998750"/>
                    </a:cubicBezTo>
                    <a:cubicBezTo>
                      <a:pt x="2437611" y="5051692"/>
                      <a:pt x="2395368" y="5093936"/>
                      <a:pt x="2342425" y="5122344"/>
                    </a:cubicBezTo>
                    <a:cubicBezTo>
                      <a:pt x="2285424" y="5152782"/>
                      <a:pt x="2230821" y="5163296"/>
                      <a:pt x="2127887" y="5163296"/>
                    </a:cubicBezTo>
                    <a:lnTo>
                      <a:pt x="2127887" y="5163296"/>
                    </a:lnTo>
                    <a:lnTo>
                      <a:pt x="379118" y="5163296"/>
                    </a:lnTo>
                    <a:cubicBezTo>
                      <a:pt x="276185" y="5163296"/>
                      <a:pt x="221582" y="5152782"/>
                      <a:pt x="164581" y="5122344"/>
                    </a:cubicBezTo>
                    <a:cubicBezTo>
                      <a:pt x="111638" y="5093936"/>
                      <a:pt x="69394" y="5051692"/>
                      <a:pt x="40986" y="4998750"/>
                    </a:cubicBezTo>
                    <a:cubicBezTo>
                      <a:pt x="10549" y="4941748"/>
                      <a:pt x="34" y="4887146"/>
                      <a:pt x="34" y="4784212"/>
                    </a:cubicBezTo>
                    <a:lnTo>
                      <a:pt x="34" y="4784212"/>
                    </a:lnTo>
                    <a:lnTo>
                      <a:pt x="34" y="379084"/>
                    </a:lnTo>
                    <a:cubicBezTo>
                      <a:pt x="34" y="276151"/>
                      <a:pt x="10549" y="221548"/>
                      <a:pt x="40986" y="164547"/>
                    </a:cubicBezTo>
                    <a:cubicBezTo>
                      <a:pt x="69394" y="111604"/>
                      <a:pt x="111638" y="69360"/>
                      <a:pt x="164581" y="40952"/>
                    </a:cubicBezTo>
                    <a:cubicBezTo>
                      <a:pt x="221582" y="10515"/>
                      <a:pt x="276185" y="0"/>
                      <a:pt x="379118" y="0"/>
                    </a:cubicBezTo>
                    <a:lnTo>
                      <a:pt x="379118" y="0"/>
                    </a:lnTo>
                    <a:lnTo>
                      <a:pt x="2127887" y="0"/>
                    </a:lnTo>
                    <a:close/>
                  </a:path>
                </a:pathLst>
              </a:custGeom>
              <a:solidFill>
                <a:srgbClr val="5F5F5F"/>
              </a:solidFill>
              <a:ln w="5521" cap="flat">
                <a:solidFill>
                  <a:srgbClr val="000000"/>
                </a:solidFill>
                <a:prstDash val="solid"/>
                <a:miter/>
              </a:ln>
            </p:spPr>
            <p:txBody>
              <a:bodyPr rtlCol="0" anchor="ctr"/>
              <a:lstStyle/>
              <a:p>
                <a:endParaRPr lang="zh-CN" altLang="en-US">
                  <a:cs typeface="+mn-ea"/>
                  <a:sym typeface="+mn-lt"/>
                </a:endParaRPr>
              </a:p>
            </p:txBody>
          </p:sp>
          <p:grpSp>
            <p:nvGrpSpPr>
              <p:cNvPr id="16" name="组合 15"/>
              <p:cNvGrpSpPr/>
              <p:nvPr/>
            </p:nvGrpSpPr>
            <p:grpSpPr>
              <a:xfrm>
                <a:off x="4868357" y="1196707"/>
                <a:ext cx="2457130" cy="5113489"/>
                <a:chOff x="4868357" y="1196707"/>
                <a:chExt cx="2457130" cy="5113489"/>
              </a:xfrm>
            </p:grpSpPr>
            <p:sp>
              <p:nvSpPr>
                <p:cNvPr id="57" name="任意多边形 79"/>
                <p:cNvSpPr/>
                <p:nvPr/>
              </p:nvSpPr>
              <p:spPr>
                <a:xfrm>
                  <a:off x="4868357" y="1196707"/>
                  <a:ext cx="2457130" cy="5113489"/>
                </a:xfrm>
                <a:custGeom>
                  <a:avLst/>
                  <a:gdLst>
                    <a:gd name="connsiteX0" fmla="*/ 355875 w 2457130"/>
                    <a:gd name="connsiteY0" fmla="*/ 0 h 5113489"/>
                    <a:gd name="connsiteX1" fmla="*/ 2101508 w 2457130"/>
                    <a:gd name="connsiteY1" fmla="*/ 0 h 5113489"/>
                    <a:gd name="connsiteX2" fmla="*/ 2305162 w 2457130"/>
                    <a:gd name="connsiteY2" fmla="*/ 38001 h 5113489"/>
                    <a:gd name="connsiteX3" fmla="*/ 2418980 w 2457130"/>
                    <a:gd name="connsiteY3" fmla="*/ 151449 h 5113489"/>
                    <a:gd name="connsiteX4" fmla="*/ 2457165 w 2457130"/>
                    <a:gd name="connsiteY4" fmla="*/ 354181 h 5113489"/>
                    <a:gd name="connsiteX5" fmla="*/ 2457165 w 2457130"/>
                    <a:gd name="connsiteY5" fmla="*/ 4759308 h 5113489"/>
                    <a:gd name="connsiteX6" fmla="*/ 2418980 w 2457130"/>
                    <a:gd name="connsiteY6" fmla="*/ 4962040 h 5113489"/>
                    <a:gd name="connsiteX7" fmla="*/ 2305162 w 2457130"/>
                    <a:gd name="connsiteY7" fmla="*/ 5075489 h 5113489"/>
                    <a:gd name="connsiteX8" fmla="*/ 2101508 w 2457130"/>
                    <a:gd name="connsiteY8" fmla="*/ 5113489 h 5113489"/>
                    <a:gd name="connsiteX9" fmla="*/ 355875 w 2457130"/>
                    <a:gd name="connsiteY9" fmla="*/ 5113489 h 5113489"/>
                    <a:gd name="connsiteX10" fmla="*/ 152221 w 2457130"/>
                    <a:gd name="connsiteY10" fmla="*/ 5075489 h 5113489"/>
                    <a:gd name="connsiteX11" fmla="*/ 38404 w 2457130"/>
                    <a:gd name="connsiteY11" fmla="*/ 4962040 h 5113489"/>
                    <a:gd name="connsiteX12" fmla="*/ 34 w 2457130"/>
                    <a:gd name="connsiteY12" fmla="*/ 4759308 h 5113489"/>
                    <a:gd name="connsiteX13" fmla="*/ 34 w 2457130"/>
                    <a:gd name="connsiteY13" fmla="*/ 354181 h 5113489"/>
                    <a:gd name="connsiteX14" fmla="*/ 38219 w 2457130"/>
                    <a:gd name="connsiteY14" fmla="*/ 151449 h 5113489"/>
                    <a:gd name="connsiteX15" fmla="*/ 152037 w 2457130"/>
                    <a:gd name="connsiteY15" fmla="*/ 38001 h 5113489"/>
                    <a:gd name="connsiteX16" fmla="*/ 355875 w 2457130"/>
                    <a:gd name="connsiteY16" fmla="*/ 0 h 511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7130" h="5113489">
                      <a:moveTo>
                        <a:pt x="355875" y="0"/>
                      </a:moveTo>
                      <a:lnTo>
                        <a:pt x="2101508" y="0"/>
                      </a:lnTo>
                      <a:cubicBezTo>
                        <a:pt x="2200199" y="0"/>
                        <a:pt x="2251482" y="9408"/>
                        <a:pt x="2305162" y="38001"/>
                      </a:cubicBezTo>
                      <a:cubicBezTo>
                        <a:pt x="2354047" y="64011"/>
                        <a:pt x="2392970" y="102749"/>
                        <a:pt x="2418980" y="151449"/>
                      </a:cubicBezTo>
                      <a:cubicBezTo>
                        <a:pt x="2447757" y="204945"/>
                        <a:pt x="2457165" y="256043"/>
                        <a:pt x="2457165" y="354181"/>
                      </a:cubicBezTo>
                      <a:lnTo>
                        <a:pt x="2457165" y="4759308"/>
                      </a:lnTo>
                      <a:cubicBezTo>
                        <a:pt x="2457165" y="4857631"/>
                        <a:pt x="2447757" y="4908729"/>
                        <a:pt x="2418980" y="4962040"/>
                      </a:cubicBezTo>
                      <a:cubicBezTo>
                        <a:pt x="2392785" y="5010740"/>
                        <a:pt x="2354047" y="5049294"/>
                        <a:pt x="2305162" y="5075489"/>
                      </a:cubicBezTo>
                      <a:cubicBezTo>
                        <a:pt x="2251482" y="5104081"/>
                        <a:pt x="2200199" y="5113489"/>
                        <a:pt x="2101508" y="5113489"/>
                      </a:cubicBezTo>
                      <a:lnTo>
                        <a:pt x="355875" y="5113489"/>
                      </a:lnTo>
                      <a:cubicBezTo>
                        <a:pt x="257184" y="5113489"/>
                        <a:pt x="205902" y="5104081"/>
                        <a:pt x="152221" y="5075489"/>
                      </a:cubicBezTo>
                      <a:cubicBezTo>
                        <a:pt x="103337" y="5049479"/>
                        <a:pt x="64414" y="5010740"/>
                        <a:pt x="38404" y="4962040"/>
                      </a:cubicBezTo>
                      <a:cubicBezTo>
                        <a:pt x="9442" y="4908729"/>
                        <a:pt x="34" y="4857631"/>
                        <a:pt x="34" y="4759308"/>
                      </a:cubicBezTo>
                      <a:lnTo>
                        <a:pt x="34" y="354181"/>
                      </a:lnTo>
                      <a:cubicBezTo>
                        <a:pt x="34" y="255859"/>
                        <a:pt x="9442" y="204761"/>
                        <a:pt x="38219" y="151449"/>
                      </a:cubicBezTo>
                      <a:cubicBezTo>
                        <a:pt x="64414" y="102749"/>
                        <a:pt x="103152" y="64195"/>
                        <a:pt x="152037" y="38001"/>
                      </a:cubicBezTo>
                      <a:cubicBezTo>
                        <a:pt x="205717" y="9408"/>
                        <a:pt x="257000" y="0"/>
                        <a:pt x="355875" y="0"/>
                      </a:cubicBezTo>
                      <a:close/>
                    </a:path>
                  </a:pathLst>
                </a:custGeom>
                <a:gradFill>
                  <a:gsLst>
                    <a:gs pos="0">
                      <a:schemeClr val="tx1">
                        <a:lumMod val="65000"/>
                        <a:lumOff val="35000"/>
                      </a:schemeClr>
                    </a:gs>
                    <a:gs pos="39000">
                      <a:schemeClr val="bg1">
                        <a:lumMod val="75000"/>
                      </a:schemeClr>
                    </a:gs>
                    <a:gs pos="2000">
                      <a:schemeClr val="tx1">
                        <a:lumMod val="75000"/>
                        <a:lumOff val="25000"/>
                      </a:schemeClr>
                    </a:gs>
                    <a:gs pos="1000">
                      <a:schemeClr val="bg1">
                        <a:lumMod val="85000"/>
                      </a:schemeClr>
                    </a:gs>
                    <a:gs pos="100000">
                      <a:schemeClr val="tx1">
                        <a:lumMod val="75000"/>
                        <a:lumOff val="25000"/>
                      </a:schemeClr>
                    </a:gs>
                    <a:gs pos="98000">
                      <a:schemeClr val="tx1">
                        <a:lumMod val="75000"/>
                        <a:lumOff val="25000"/>
                      </a:schemeClr>
                    </a:gs>
                    <a:gs pos="99000">
                      <a:schemeClr val="bg1">
                        <a:lumMod val="75000"/>
                      </a:schemeClr>
                    </a:gs>
                  </a:gsLst>
                  <a:lin ang="0" scaled="0"/>
                </a:gradFill>
                <a:ln w="4833"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sp>
              <p:nvSpPr>
                <p:cNvPr id="58" name="任意多边形 80"/>
                <p:cNvSpPr/>
                <p:nvPr/>
              </p:nvSpPr>
              <p:spPr>
                <a:xfrm>
                  <a:off x="4868357" y="1196707"/>
                  <a:ext cx="2457130" cy="5113489"/>
                </a:xfrm>
                <a:custGeom>
                  <a:avLst/>
                  <a:gdLst>
                    <a:gd name="connsiteX0" fmla="*/ 355875 w 2457130"/>
                    <a:gd name="connsiteY0" fmla="*/ 0 h 5113489"/>
                    <a:gd name="connsiteX1" fmla="*/ 2101508 w 2457130"/>
                    <a:gd name="connsiteY1" fmla="*/ 0 h 5113489"/>
                    <a:gd name="connsiteX2" fmla="*/ 2305162 w 2457130"/>
                    <a:gd name="connsiteY2" fmla="*/ 38001 h 5113489"/>
                    <a:gd name="connsiteX3" fmla="*/ 2418980 w 2457130"/>
                    <a:gd name="connsiteY3" fmla="*/ 151449 h 5113489"/>
                    <a:gd name="connsiteX4" fmla="*/ 2457165 w 2457130"/>
                    <a:gd name="connsiteY4" fmla="*/ 354181 h 5113489"/>
                    <a:gd name="connsiteX5" fmla="*/ 2457165 w 2457130"/>
                    <a:gd name="connsiteY5" fmla="*/ 4759308 h 5113489"/>
                    <a:gd name="connsiteX6" fmla="*/ 2418980 w 2457130"/>
                    <a:gd name="connsiteY6" fmla="*/ 4962040 h 5113489"/>
                    <a:gd name="connsiteX7" fmla="*/ 2305162 w 2457130"/>
                    <a:gd name="connsiteY7" fmla="*/ 5075489 h 5113489"/>
                    <a:gd name="connsiteX8" fmla="*/ 2101508 w 2457130"/>
                    <a:gd name="connsiteY8" fmla="*/ 5113489 h 5113489"/>
                    <a:gd name="connsiteX9" fmla="*/ 355875 w 2457130"/>
                    <a:gd name="connsiteY9" fmla="*/ 5113489 h 5113489"/>
                    <a:gd name="connsiteX10" fmla="*/ 152221 w 2457130"/>
                    <a:gd name="connsiteY10" fmla="*/ 5075489 h 5113489"/>
                    <a:gd name="connsiteX11" fmla="*/ 38404 w 2457130"/>
                    <a:gd name="connsiteY11" fmla="*/ 4962040 h 5113489"/>
                    <a:gd name="connsiteX12" fmla="*/ 34 w 2457130"/>
                    <a:gd name="connsiteY12" fmla="*/ 4759308 h 5113489"/>
                    <a:gd name="connsiteX13" fmla="*/ 34 w 2457130"/>
                    <a:gd name="connsiteY13" fmla="*/ 354181 h 5113489"/>
                    <a:gd name="connsiteX14" fmla="*/ 38219 w 2457130"/>
                    <a:gd name="connsiteY14" fmla="*/ 151449 h 5113489"/>
                    <a:gd name="connsiteX15" fmla="*/ 152037 w 2457130"/>
                    <a:gd name="connsiteY15" fmla="*/ 38001 h 5113489"/>
                    <a:gd name="connsiteX16" fmla="*/ 355875 w 2457130"/>
                    <a:gd name="connsiteY16" fmla="*/ 0 h 511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7130" h="5113489">
                      <a:moveTo>
                        <a:pt x="355875" y="0"/>
                      </a:moveTo>
                      <a:lnTo>
                        <a:pt x="2101508" y="0"/>
                      </a:lnTo>
                      <a:cubicBezTo>
                        <a:pt x="2200199" y="0"/>
                        <a:pt x="2251482" y="9408"/>
                        <a:pt x="2305162" y="38001"/>
                      </a:cubicBezTo>
                      <a:cubicBezTo>
                        <a:pt x="2354047" y="64011"/>
                        <a:pt x="2392970" y="102749"/>
                        <a:pt x="2418980" y="151449"/>
                      </a:cubicBezTo>
                      <a:cubicBezTo>
                        <a:pt x="2447757" y="204945"/>
                        <a:pt x="2457165" y="256043"/>
                        <a:pt x="2457165" y="354181"/>
                      </a:cubicBezTo>
                      <a:lnTo>
                        <a:pt x="2457165" y="4759308"/>
                      </a:lnTo>
                      <a:cubicBezTo>
                        <a:pt x="2457165" y="4857631"/>
                        <a:pt x="2447757" y="4908729"/>
                        <a:pt x="2418980" y="4962040"/>
                      </a:cubicBezTo>
                      <a:cubicBezTo>
                        <a:pt x="2392785" y="5010740"/>
                        <a:pt x="2354047" y="5049294"/>
                        <a:pt x="2305162" y="5075489"/>
                      </a:cubicBezTo>
                      <a:cubicBezTo>
                        <a:pt x="2251482" y="5104081"/>
                        <a:pt x="2200199" y="5113489"/>
                        <a:pt x="2101508" y="5113489"/>
                      </a:cubicBezTo>
                      <a:lnTo>
                        <a:pt x="355875" y="5113489"/>
                      </a:lnTo>
                      <a:cubicBezTo>
                        <a:pt x="257184" y="5113489"/>
                        <a:pt x="205902" y="5104081"/>
                        <a:pt x="152221" y="5075489"/>
                      </a:cubicBezTo>
                      <a:cubicBezTo>
                        <a:pt x="103337" y="5049479"/>
                        <a:pt x="64414" y="5010740"/>
                        <a:pt x="38404" y="4962040"/>
                      </a:cubicBezTo>
                      <a:cubicBezTo>
                        <a:pt x="9442" y="4908729"/>
                        <a:pt x="34" y="4857631"/>
                        <a:pt x="34" y="4759308"/>
                      </a:cubicBezTo>
                      <a:lnTo>
                        <a:pt x="34" y="354181"/>
                      </a:lnTo>
                      <a:cubicBezTo>
                        <a:pt x="34" y="255859"/>
                        <a:pt x="9442" y="204761"/>
                        <a:pt x="38219" y="151449"/>
                      </a:cubicBezTo>
                      <a:cubicBezTo>
                        <a:pt x="64414" y="102749"/>
                        <a:pt x="103152" y="64195"/>
                        <a:pt x="152037" y="38001"/>
                      </a:cubicBezTo>
                      <a:cubicBezTo>
                        <a:pt x="205717" y="9408"/>
                        <a:pt x="257000" y="0"/>
                        <a:pt x="355875" y="0"/>
                      </a:cubicBezTo>
                      <a:close/>
                    </a:path>
                  </a:pathLst>
                </a:custGeom>
                <a:gradFill>
                  <a:gsLst>
                    <a:gs pos="0">
                      <a:schemeClr val="tx1">
                        <a:lumMod val="65000"/>
                        <a:lumOff val="35000"/>
                      </a:schemeClr>
                    </a:gs>
                    <a:gs pos="39000">
                      <a:schemeClr val="bg1">
                        <a:lumMod val="75000"/>
                      </a:schemeClr>
                    </a:gs>
                    <a:gs pos="2000">
                      <a:schemeClr val="tx1">
                        <a:lumMod val="75000"/>
                        <a:lumOff val="25000"/>
                      </a:schemeClr>
                    </a:gs>
                    <a:gs pos="1000">
                      <a:schemeClr val="bg1">
                        <a:lumMod val="85000"/>
                      </a:schemeClr>
                    </a:gs>
                    <a:gs pos="100000">
                      <a:schemeClr val="tx1">
                        <a:lumMod val="75000"/>
                        <a:lumOff val="25000"/>
                      </a:schemeClr>
                    </a:gs>
                    <a:gs pos="98000">
                      <a:schemeClr val="tx1">
                        <a:lumMod val="75000"/>
                        <a:lumOff val="25000"/>
                      </a:schemeClr>
                    </a:gs>
                    <a:gs pos="99000">
                      <a:schemeClr val="bg1">
                        <a:lumMod val="75000"/>
                      </a:schemeClr>
                    </a:gs>
                  </a:gsLst>
                  <a:lin ang="0" scaled="0"/>
                </a:gradFill>
                <a:ln w="4833"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grpSp>
          <p:sp>
            <p:nvSpPr>
              <p:cNvPr id="17" name="任意多边形 38"/>
              <p:cNvSpPr/>
              <p:nvPr/>
            </p:nvSpPr>
            <p:spPr>
              <a:xfrm>
                <a:off x="4907095" y="1229912"/>
                <a:ext cx="2379838" cy="5047449"/>
              </a:xfrm>
              <a:custGeom>
                <a:avLst/>
                <a:gdLst>
                  <a:gd name="connsiteX0" fmla="*/ 321011 w 2379838"/>
                  <a:gd name="connsiteY0" fmla="*/ 0 h 5047449"/>
                  <a:gd name="connsiteX1" fmla="*/ 2058711 w 2379838"/>
                  <a:gd name="connsiteY1" fmla="*/ 0 h 5047449"/>
                  <a:gd name="connsiteX2" fmla="*/ 2245948 w 2379838"/>
                  <a:gd name="connsiteY2" fmla="*/ 34127 h 5047449"/>
                  <a:gd name="connsiteX3" fmla="*/ 2345746 w 2379838"/>
                  <a:gd name="connsiteY3" fmla="*/ 133925 h 5047449"/>
                  <a:gd name="connsiteX4" fmla="*/ 2379872 w 2379838"/>
                  <a:gd name="connsiteY4" fmla="*/ 321161 h 5047449"/>
                  <a:gd name="connsiteX5" fmla="*/ 2379872 w 2379838"/>
                  <a:gd name="connsiteY5" fmla="*/ 4726289 h 5047449"/>
                  <a:gd name="connsiteX6" fmla="*/ 2345746 w 2379838"/>
                  <a:gd name="connsiteY6" fmla="*/ 4913525 h 5047449"/>
                  <a:gd name="connsiteX7" fmla="*/ 2245948 w 2379838"/>
                  <a:gd name="connsiteY7" fmla="*/ 5013323 h 5047449"/>
                  <a:gd name="connsiteX8" fmla="*/ 2058711 w 2379838"/>
                  <a:gd name="connsiteY8" fmla="*/ 5047449 h 5047449"/>
                  <a:gd name="connsiteX9" fmla="*/ 321011 w 2379838"/>
                  <a:gd name="connsiteY9" fmla="*/ 5047449 h 5047449"/>
                  <a:gd name="connsiteX10" fmla="*/ 133774 w 2379838"/>
                  <a:gd name="connsiteY10" fmla="*/ 5013323 h 5047449"/>
                  <a:gd name="connsiteX11" fmla="*/ 33976 w 2379838"/>
                  <a:gd name="connsiteY11" fmla="*/ 4913525 h 5047449"/>
                  <a:gd name="connsiteX12" fmla="*/ 34 w 2379838"/>
                  <a:gd name="connsiteY12" fmla="*/ 4726104 h 5047449"/>
                  <a:gd name="connsiteX13" fmla="*/ 34 w 2379838"/>
                  <a:gd name="connsiteY13" fmla="*/ 320977 h 5047449"/>
                  <a:gd name="connsiteX14" fmla="*/ 34161 w 2379838"/>
                  <a:gd name="connsiteY14" fmla="*/ 133740 h 5047449"/>
                  <a:gd name="connsiteX15" fmla="*/ 133959 w 2379838"/>
                  <a:gd name="connsiteY15" fmla="*/ 33942 h 5047449"/>
                  <a:gd name="connsiteX16" fmla="*/ 321011 w 2379838"/>
                  <a:gd name="connsiteY16" fmla="*/ 0 h 504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79838" h="5047449">
                    <a:moveTo>
                      <a:pt x="321011" y="0"/>
                    </a:moveTo>
                    <a:lnTo>
                      <a:pt x="2058711" y="0"/>
                    </a:lnTo>
                    <a:cubicBezTo>
                      <a:pt x="2153160" y="0"/>
                      <a:pt x="2198539" y="8855"/>
                      <a:pt x="2245948" y="34127"/>
                    </a:cubicBezTo>
                    <a:cubicBezTo>
                      <a:pt x="2288744" y="57001"/>
                      <a:pt x="2322687" y="90943"/>
                      <a:pt x="2345746" y="133925"/>
                    </a:cubicBezTo>
                    <a:cubicBezTo>
                      <a:pt x="2371018" y="181149"/>
                      <a:pt x="2379872" y="226713"/>
                      <a:pt x="2379872" y="321161"/>
                    </a:cubicBezTo>
                    <a:lnTo>
                      <a:pt x="2379872" y="4726289"/>
                    </a:lnTo>
                    <a:cubicBezTo>
                      <a:pt x="2379872" y="4820737"/>
                      <a:pt x="2371018" y="4866116"/>
                      <a:pt x="2345746" y="4913525"/>
                    </a:cubicBezTo>
                    <a:cubicBezTo>
                      <a:pt x="2322871" y="4956322"/>
                      <a:pt x="2288929" y="4990264"/>
                      <a:pt x="2245948" y="5013323"/>
                    </a:cubicBezTo>
                    <a:cubicBezTo>
                      <a:pt x="2198724" y="5038595"/>
                      <a:pt x="2153160" y="5047449"/>
                      <a:pt x="2058711" y="5047449"/>
                    </a:cubicBezTo>
                    <a:lnTo>
                      <a:pt x="321011" y="5047449"/>
                    </a:lnTo>
                    <a:cubicBezTo>
                      <a:pt x="226562" y="5047449"/>
                      <a:pt x="181183" y="5038595"/>
                      <a:pt x="133774" y="5013323"/>
                    </a:cubicBezTo>
                    <a:cubicBezTo>
                      <a:pt x="90977" y="4990449"/>
                      <a:pt x="57035" y="4956506"/>
                      <a:pt x="33976" y="4913525"/>
                    </a:cubicBezTo>
                    <a:cubicBezTo>
                      <a:pt x="8889" y="4865932"/>
                      <a:pt x="34" y="4820552"/>
                      <a:pt x="34" y="4726104"/>
                    </a:cubicBezTo>
                    <a:lnTo>
                      <a:pt x="34" y="320977"/>
                    </a:lnTo>
                    <a:cubicBezTo>
                      <a:pt x="34" y="226528"/>
                      <a:pt x="8889" y="181149"/>
                      <a:pt x="34161" y="133740"/>
                    </a:cubicBezTo>
                    <a:cubicBezTo>
                      <a:pt x="57035" y="90943"/>
                      <a:pt x="90977" y="57001"/>
                      <a:pt x="133959" y="33942"/>
                    </a:cubicBezTo>
                    <a:cubicBezTo>
                      <a:pt x="181183" y="8855"/>
                      <a:pt x="226562" y="0"/>
                      <a:pt x="321011" y="0"/>
                    </a:cubicBezTo>
                    <a:close/>
                  </a:path>
                </a:pathLst>
              </a:custGeom>
              <a:solidFill>
                <a:srgbClr val="000000"/>
              </a:solidFill>
              <a:ln w="1840" cap="flat">
                <a:noFill/>
                <a:prstDash val="solid"/>
                <a:miter/>
              </a:ln>
            </p:spPr>
            <p:txBody>
              <a:bodyPr rtlCol="0" anchor="ctr"/>
              <a:lstStyle/>
              <a:p>
                <a:endParaRPr lang="zh-CN" altLang="en-US">
                  <a:cs typeface="+mn-ea"/>
                  <a:sym typeface="+mn-lt"/>
                </a:endParaRPr>
              </a:p>
            </p:txBody>
          </p:sp>
          <p:grpSp>
            <p:nvGrpSpPr>
              <p:cNvPr id="18" name="组合 17"/>
              <p:cNvGrpSpPr/>
              <p:nvPr/>
            </p:nvGrpSpPr>
            <p:grpSpPr>
              <a:xfrm>
                <a:off x="4868357" y="1235423"/>
                <a:ext cx="2457112" cy="5037740"/>
                <a:chOff x="4868357" y="1235423"/>
                <a:chExt cx="2457112" cy="5037740"/>
              </a:xfrm>
            </p:grpSpPr>
            <p:grpSp>
              <p:nvGrpSpPr>
                <p:cNvPr id="51" name="组合 50"/>
                <p:cNvGrpSpPr/>
                <p:nvPr/>
              </p:nvGrpSpPr>
              <p:grpSpPr>
                <a:xfrm>
                  <a:off x="4868357" y="1235423"/>
                  <a:ext cx="152368" cy="5037740"/>
                  <a:chOff x="4868357" y="1235423"/>
                  <a:chExt cx="152368" cy="5037740"/>
                </a:xfrm>
              </p:grpSpPr>
              <p:sp>
                <p:nvSpPr>
                  <p:cNvPr id="55" name="任意多边形 77"/>
                  <p:cNvSpPr/>
                  <p:nvPr/>
                </p:nvSpPr>
                <p:spPr>
                  <a:xfrm>
                    <a:off x="4868357" y="1235423"/>
                    <a:ext cx="152368" cy="5037740"/>
                  </a:xfrm>
                  <a:custGeom>
                    <a:avLst/>
                    <a:gdLst>
                      <a:gd name="connsiteX0" fmla="*/ 152072 w 152368"/>
                      <a:gd name="connsiteY0" fmla="*/ 5037753 h 5037740"/>
                      <a:gd name="connsiteX1" fmla="*/ 38254 w 152368"/>
                      <a:gd name="connsiteY1" fmla="*/ 4924304 h 5037740"/>
                      <a:gd name="connsiteX2" fmla="*/ 69 w 152368"/>
                      <a:gd name="connsiteY2" fmla="*/ 4721573 h 5037740"/>
                      <a:gd name="connsiteX3" fmla="*/ 69 w 152368"/>
                      <a:gd name="connsiteY3" fmla="*/ 316445 h 5037740"/>
                      <a:gd name="connsiteX4" fmla="*/ 38254 w 152368"/>
                      <a:gd name="connsiteY4" fmla="*/ 113714 h 5037740"/>
                      <a:gd name="connsiteX5" fmla="*/ 152072 w 152368"/>
                      <a:gd name="connsiteY5" fmla="*/ 265 h 5037740"/>
                      <a:gd name="connsiteX6" fmla="*/ 36409 w 152368"/>
                      <a:gd name="connsiteY6" fmla="*/ 297998 h 5037740"/>
                      <a:gd name="connsiteX7" fmla="*/ 36409 w 152368"/>
                      <a:gd name="connsiteY7" fmla="*/ 4740020 h 5037740"/>
                      <a:gd name="connsiteX8" fmla="*/ 152072 w 152368"/>
                      <a:gd name="connsiteY8" fmla="*/ 5037753 h 503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368" h="5037740">
                        <a:moveTo>
                          <a:pt x="152072" y="5037753"/>
                        </a:moveTo>
                        <a:cubicBezTo>
                          <a:pt x="103187" y="5011743"/>
                          <a:pt x="64264" y="4973004"/>
                          <a:pt x="38254" y="4924304"/>
                        </a:cubicBezTo>
                        <a:cubicBezTo>
                          <a:pt x="9477" y="4870808"/>
                          <a:pt x="69" y="4819710"/>
                          <a:pt x="69" y="4721573"/>
                        </a:cubicBezTo>
                        <a:lnTo>
                          <a:pt x="69" y="316445"/>
                        </a:lnTo>
                        <a:cubicBezTo>
                          <a:pt x="69" y="218123"/>
                          <a:pt x="9477" y="167025"/>
                          <a:pt x="38254" y="113714"/>
                        </a:cubicBezTo>
                        <a:cubicBezTo>
                          <a:pt x="64449" y="65014"/>
                          <a:pt x="103187" y="26275"/>
                          <a:pt x="152072" y="265"/>
                        </a:cubicBezTo>
                        <a:cubicBezTo>
                          <a:pt x="160004" y="-3978"/>
                          <a:pt x="36409" y="55421"/>
                          <a:pt x="36409" y="297998"/>
                        </a:cubicBezTo>
                        <a:cubicBezTo>
                          <a:pt x="36409" y="1076274"/>
                          <a:pt x="36409" y="3508871"/>
                          <a:pt x="36409" y="4740020"/>
                        </a:cubicBezTo>
                        <a:cubicBezTo>
                          <a:pt x="36409" y="4973373"/>
                          <a:pt x="155761" y="5039782"/>
                          <a:pt x="152072" y="5037753"/>
                        </a:cubicBezTo>
                        <a:close/>
                      </a:path>
                    </a:pathLst>
                  </a:custGeom>
                  <a:gradFill>
                    <a:gsLst>
                      <a:gs pos="0">
                        <a:schemeClr val="tx1">
                          <a:lumMod val="65000"/>
                          <a:lumOff val="35000"/>
                        </a:schemeClr>
                      </a:gs>
                      <a:gs pos="39000">
                        <a:schemeClr val="bg1">
                          <a:lumMod val="75000"/>
                        </a:schemeClr>
                      </a:gs>
                      <a:gs pos="2000">
                        <a:schemeClr val="tx1">
                          <a:lumMod val="75000"/>
                          <a:lumOff val="25000"/>
                        </a:schemeClr>
                      </a:gs>
                      <a:gs pos="1000">
                        <a:schemeClr val="bg1">
                          <a:lumMod val="85000"/>
                        </a:schemeClr>
                      </a:gs>
                      <a:gs pos="100000">
                        <a:schemeClr val="tx1">
                          <a:lumMod val="75000"/>
                          <a:lumOff val="25000"/>
                        </a:schemeClr>
                      </a:gs>
                      <a:gs pos="98000">
                        <a:schemeClr val="tx1">
                          <a:lumMod val="75000"/>
                          <a:lumOff val="25000"/>
                        </a:schemeClr>
                      </a:gs>
                      <a:gs pos="99000">
                        <a:schemeClr val="bg1">
                          <a:lumMod val="75000"/>
                        </a:schemeClr>
                      </a:gs>
                    </a:gsLst>
                    <a:lin ang="0" scaled="0"/>
                  </a:gradFill>
                  <a:ln w="4833"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sp>
                <p:nvSpPr>
                  <p:cNvPr id="56" name="任意多边形 78"/>
                  <p:cNvSpPr/>
                  <p:nvPr/>
                </p:nvSpPr>
                <p:spPr>
                  <a:xfrm>
                    <a:off x="4868357" y="1235423"/>
                    <a:ext cx="152368" cy="5037740"/>
                  </a:xfrm>
                  <a:custGeom>
                    <a:avLst/>
                    <a:gdLst>
                      <a:gd name="connsiteX0" fmla="*/ 152072 w 152368"/>
                      <a:gd name="connsiteY0" fmla="*/ 5037753 h 5037740"/>
                      <a:gd name="connsiteX1" fmla="*/ 38254 w 152368"/>
                      <a:gd name="connsiteY1" fmla="*/ 4924304 h 5037740"/>
                      <a:gd name="connsiteX2" fmla="*/ 69 w 152368"/>
                      <a:gd name="connsiteY2" fmla="*/ 4721573 h 5037740"/>
                      <a:gd name="connsiteX3" fmla="*/ 69 w 152368"/>
                      <a:gd name="connsiteY3" fmla="*/ 316445 h 5037740"/>
                      <a:gd name="connsiteX4" fmla="*/ 38254 w 152368"/>
                      <a:gd name="connsiteY4" fmla="*/ 113714 h 5037740"/>
                      <a:gd name="connsiteX5" fmla="*/ 152072 w 152368"/>
                      <a:gd name="connsiteY5" fmla="*/ 265 h 5037740"/>
                      <a:gd name="connsiteX6" fmla="*/ 36409 w 152368"/>
                      <a:gd name="connsiteY6" fmla="*/ 297998 h 5037740"/>
                      <a:gd name="connsiteX7" fmla="*/ 36409 w 152368"/>
                      <a:gd name="connsiteY7" fmla="*/ 4740020 h 5037740"/>
                      <a:gd name="connsiteX8" fmla="*/ 152072 w 152368"/>
                      <a:gd name="connsiteY8" fmla="*/ 5037753 h 503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368" h="5037740">
                        <a:moveTo>
                          <a:pt x="152072" y="5037753"/>
                        </a:moveTo>
                        <a:cubicBezTo>
                          <a:pt x="103187" y="5011743"/>
                          <a:pt x="64264" y="4973004"/>
                          <a:pt x="38254" y="4924304"/>
                        </a:cubicBezTo>
                        <a:cubicBezTo>
                          <a:pt x="9477" y="4870808"/>
                          <a:pt x="69" y="4819710"/>
                          <a:pt x="69" y="4721573"/>
                        </a:cubicBezTo>
                        <a:lnTo>
                          <a:pt x="69" y="316445"/>
                        </a:lnTo>
                        <a:cubicBezTo>
                          <a:pt x="69" y="218123"/>
                          <a:pt x="9477" y="167025"/>
                          <a:pt x="38254" y="113714"/>
                        </a:cubicBezTo>
                        <a:cubicBezTo>
                          <a:pt x="64449" y="65014"/>
                          <a:pt x="103187" y="26275"/>
                          <a:pt x="152072" y="265"/>
                        </a:cubicBezTo>
                        <a:cubicBezTo>
                          <a:pt x="160004" y="-3978"/>
                          <a:pt x="36409" y="55421"/>
                          <a:pt x="36409" y="297998"/>
                        </a:cubicBezTo>
                        <a:cubicBezTo>
                          <a:pt x="36409" y="1076274"/>
                          <a:pt x="36409" y="3508871"/>
                          <a:pt x="36409" y="4740020"/>
                        </a:cubicBezTo>
                        <a:cubicBezTo>
                          <a:pt x="36409" y="4973373"/>
                          <a:pt x="155761" y="5039782"/>
                          <a:pt x="152072" y="5037753"/>
                        </a:cubicBezTo>
                        <a:close/>
                      </a:path>
                    </a:pathLst>
                  </a:custGeom>
                  <a:gradFill>
                    <a:gsLst>
                      <a:gs pos="0">
                        <a:schemeClr val="tx1">
                          <a:lumMod val="65000"/>
                          <a:lumOff val="35000"/>
                        </a:schemeClr>
                      </a:gs>
                      <a:gs pos="39000">
                        <a:schemeClr val="bg1">
                          <a:lumMod val="75000"/>
                        </a:schemeClr>
                      </a:gs>
                      <a:gs pos="2000">
                        <a:schemeClr val="tx1">
                          <a:lumMod val="75000"/>
                          <a:lumOff val="25000"/>
                        </a:schemeClr>
                      </a:gs>
                      <a:gs pos="1000">
                        <a:schemeClr val="bg1">
                          <a:lumMod val="85000"/>
                        </a:schemeClr>
                      </a:gs>
                      <a:gs pos="100000">
                        <a:schemeClr val="tx1">
                          <a:lumMod val="75000"/>
                          <a:lumOff val="25000"/>
                        </a:schemeClr>
                      </a:gs>
                      <a:gs pos="98000">
                        <a:schemeClr val="tx1">
                          <a:lumMod val="75000"/>
                          <a:lumOff val="25000"/>
                        </a:schemeClr>
                      </a:gs>
                      <a:gs pos="99000">
                        <a:schemeClr val="bg1">
                          <a:lumMod val="75000"/>
                        </a:schemeClr>
                      </a:gs>
                    </a:gsLst>
                    <a:lin ang="0" scaled="0"/>
                  </a:gradFill>
                  <a:ln w="4833"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grpSp>
            <p:grpSp>
              <p:nvGrpSpPr>
                <p:cNvPr id="52" name="组合 51"/>
                <p:cNvGrpSpPr/>
                <p:nvPr/>
              </p:nvGrpSpPr>
              <p:grpSpPr>
                <a:xfrm>
                  <a:off x="7173100" y="1235423"/>
                  <a:ext cx="152368" cy="5037740"/>
                  <a:chOff x="7173100" y="1235423"/>
                  <a:chExt cx="152368" cy="5037740"/>
                </a:xfrm>
              </p:grpSpPr>
              <p:sp>
                <p:nvSpPr>
                  <p:cNvPr id="53" name="任意多边形 75"/>
                  <p:cNvSpPr/>
                  <p:nvPr/>
                </p:nvSpPr>
                <p:spPr>
                  <a:xfrm rot="10800000" flipV="1">
                    <a:off x="7173100" y="1235423"/>
                    <a:ext cx="152368" cy="5037740"/>
                  </a:xfrm>
                  <a:custGeom>
                    <a:avLst/>
                    <a:gdLst>
                      <a:gd name="connsiteX0" fmla="*/ 152016 w 152368"/>
                      <a:gd name="connsiteY0" fmla="*/ 5037753 h 5037740"/>
                      <a:gd name="connsiteX1" fmla="*/ 38198 w 152368"/>
                      <a:gd name="connsiteY1" fmla="*/ 4924304 h 5037740"/>
                      <a:gd name="connsiteX2" fmla="*/ 13 w 152368"/>
                      <a:gd name="connsiteY2" fmla="*/ 4721573 h 5037740"/>
                      <a:gd name="connsiteX3" fmla="*/ 13 w 152368"/>
                      <a:gd name="connsiteY3" fmla="*/ 316445 h 5037740"/>
                      <a:gd name="connsiteX4" fmla="*/ 38198 w 152368"/>
                      <a:gd name="connsiteY4" fmla="*/ 113714 h 5037740"/>
                      <a:gd name="connsiteX5" fmla="*/ 152016 w 152368"/>
                      <a:gd name="connsiteY5" fmla="*/ 265 h 5037740"/>
                      <a:gd name="connsiteX6" fmla="*/ 36353 w 152368"/>
                      <a:gd name="connsiteY6" fmla="*/ 297998 h 5037740"/>
                      <a:gd name="connsiteX7" fmla="*/ 36353 w 152368"/>
                      <a:gd name="connsiteY7" fmla="*/ 4740020 h 5037740"/>
                      <a:gd name="connsiteX8" fmla="*/ 152016 w 152368"/>
                      <a:gd name="connsiteY8" fmla="*/ 5037753 h 503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368" h="5037740">
                        <a:moveTo>
                          <a:pt x="152016" y="5037753"/>
                        </a:moveTo>
                        <a:cubicBezTo>
                          <a:pt x="103131" y="5011743"/>
                          <a:pt x="64208" y="4973004"/>
                          <a:pt x="38198" y="4924304"/>
                        </a:cubicBezTo>
                        <a:cubicBezTo>
                          <a:pt x="9421" y="4870808"/>
                          <a:pt x="13" y="4819710"/>
                          <a:pt x="13" y="4721573"/>
                        </a:cubicBezTo>
                        <a:lnTo>
                          <a:pt x="13" y="316445"/>
                        </a:lnTo>
                        <a:cubicBezTo>
                          <a:pt x="13" y="218123"/>
                          <a:pt x="9421" y="167025"/>
                          <a:pt x="38198" y="113714"/>
                        </a:cubicBezTo>
                        <a:cubicBezTo>
                          <a:pt x="64393" y="65014"/>
                          <a:pt x="103131" y="26460"/>
                          <a:pt x="152016" y="265"/>
                        </a:cubicBezTo>
                        <a:cubicBezTo>
                          <a:pt x="159948" y="-3978"/>
                          <a:pt x="36353" y="55421"/>
                          <a:pt x="36353" y="297998"/>
                        </a:cubicBezTo>
                        <a:cubicBezTo>
                          <a:pt x="36353" y="1076274"/>
                          <a:pt x="36353" y="3508871"/>
                          <a:pt x="36353" y="4740020"/>
                        </a:cubicBezTo>
                        <a:cubicBezTo>
                          <a:pt x="36353" y="4973373"/>
                          <a:pt x="155705" y="5039782"/>
                          <a:pt x="152016" y="5037753"/>
                        </a:cubicBezTo>
                        <a:close/>
                      </a:path>
                    </a:pathLst>
                  </a:custGeom>
                  <a:gradFill>
                    <a:gsLst>
                      <a:gs pos="0">
                        <a:schemeClr val="tx1">
                          <a:lumMod val="65000"/>
                          <a:lumOff val="35000"/>
                        </a:schemeClr>
                      </a:gs>
                      <a:gs pos="39000">
                        <a:schemeClr val="bg1">
                          <a:lumMod val="75000"/>
                        </a:schemeClr>
                      </a:gs>
                      <a:gs pos="2000">
                        <a:schemeClr val="tx1">
                          <a:lumMod val="75000"/>
                          <a:lumOff val="25000"/>
                        </a:schemeClr>
                      </a:gs>
                      <a:gs pos="1000">
                        <a:schemeClr val="bg1">
                          <a:lumMod val="85000"/>
                        </a:schemeClr>
                      </a:gs>
                      <a:gs pos="100000">
                        <a:schemeClr val="tx1">
                          <a:lumMod val="75000"/>
                          <a:lumOff val="25000"/>
                        </a:schemeClr>
                      </a:gs>
                      <a:gs pos="98000">
                        <a:schemeClr val="tx1">
                          <a:lumMod val="75000"/>
                          <a:lumOff val="25000"/>
                        </a:schemeClr>
                      </a:gs>
                      <a:gs pos="99000">
                        <a:schemeClr val="bg1">
                          <a:lumMod val="75000"/>
                        </a:schemeClr>
                      </a:gs>
                    </a:gsLst>
                    <a:lin ang="0" scaled="0"/>
                  </a:gradFill>
                  <a:ln w="4833"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sp>
                <p:nvSpPr>
                  <p:cNvPr id="54" name="任意多边形 76"/>
                  <p:cNvSpPr/>
                  <p:nvPr/>
                </p:nvSpPr>
                <p:spPr>
                  <a:xfrm rot="10800000" flipV="1">
                    <a:off x="7173100" y="1235423"/>
                    <a:ext cx="152368" cy="5037740"/>
                  </a:xfrm>
                  <a:custGeom>
                    <a:avLst/>
                    <a:gdLst>
                      <a:gd name="connsiteX0" fmla="*/ 152016 w 152368"/>
                      <a:gd name="connsiteY0" fmla="*/ 5037753 h 5037740"/>
                      <a:gd name="connsiteX1" fmla="*/ 38198 w 152368"/>
                      <a:gd name="connsiteY1" fmla="*/ 4924304 h 5037740"/>
                      <a:gd name="connsiteX2" fmla="*/ 13 w 152368"/>
                      <a:gd name="connsiteY2" fmla="*/ 4721573 h 5037740"/>
                      <a:gd name="connsiteX3" fmla="*/ 13 w 152368"/>
                      <a:gd name="connsiteY3" fmla="*/ 316445 h 5037740"/>
                      <a:gd name="connsiteX4" fmla="*/ 38198 w 152368"/>
                      <a:gd name="connsiteY4" fmla="*/ 113714 h 5037740"/>
                      <a:gd name="connsiteX5" fmla="*/ 152016 w 152368"/>
                      <a:gd name="connsiteY5" fmla="*/ 265 h 5037740"/>
                      <a:gd name="connsiteX6" fmla="*/ 36353 w 152368"/>
                      <a:gd name="connsiteY6" fmla="*/ 297998 h 5037740"/>
                      <a:gd name="connsiteX7" fmla="*/ 36353 w 152368"/>
                      <a:gd name="connsiteY7" fmla="*/ 4740020 h 5037740"/>
                      <a:gd name="connsiteX8" fmla="*/ 152016 w 152368"/>
                      <a:gd name="connsiteY8" fmla="*/ 5037753 h 503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368" h="5037740">
                        <a:moveTo>
                          <a:pt x="152016" y="5037753"/>
                        </a:moveTo>
                        <a:cubicBezTo>
                          <a:pt x="103131" y="5011743"/>
                          <a:pt x="64208" y="4973004"/>
                          <a:pt x="38198" y="4924304"/>
                        </a:cubicBezTo>
                        <a:cubicBezTo>
                          <a:pt x="9421" y="4870808"/>
                          <a:pt x="13" y="4819710"/>
                          <a:pt x="13" y="4721573"/>
                        </a:cubicBezTo>
                        <a:lnTo>
                          <a:pt x="13" y="316445"/>
                        </a:lnTo>
                        <a:cubicBezTo>
                          <a:pt x="13" y="218123"/>
                          <a:pt x="9421" y="167025"/>
                          <a:pt x="38198" y="113714"/>
                        </a:cubicBezTo>
                        <a:cubicBezTo>
                          <a:pt x="64393" y="65014"/>
                          <a:pt x="103131" y="26460"/>
                          <a:pt x="152016" y="265"/>
                        </a:cubicBezTo>
                        <a:cubicBezTo>
                          <a:pt x="159948" y="-3978"/>
                          <a:pt x="36353" y="55421"/>
                          <a:pt x="36353" y="297998"/>
                        </a:cubicBezTo>
                        <a:cubicBezTo>
                          <a:pt x="36353" y="1076274"/>
                          <a:pt x="36353" y="3508871"/>
                          <a:pt x="36353" y="4740020"/>
                        </a:cubicBezTo>
                        <a:cubicBezTo>
                          <a:pt x="36353" y="4973373"/>
                          <a:pt x="155705" y="5039782"/>
                          <a:pt x="152016" y="5037753"/>
                        </a:cubicBezTo>
                        <a:close/>
                      </a:path>
                    </a:pathLst>
                  </a:custGeom>
                  <a:gradFill>
                    <a:gsLst>
                      <a:gs pos="0">
                        <a:schemeClr val="tx1">
                          <a:lumMod val="65000"/>
                          <a:lumOff val="35000"/>
                        </a:schemeClr>
                      </a:gs>
                      <a:gs pos="39000">
                        <a:schemeClr val="bg1">
                          <a:lumMod val="75000"/>
                        </a:schemeClr>
                      </a:gs>
                      <a:gs pos="2000">
                        <a:schemeClr val="tx1">
                          <a:lumMod val="75000"/>
                          <a:lumOff val="25000"/>
                        </a:schemeClr>
                      </a:gs>
                      <a:gs pos="1000">
                        <a:schemeClr val="bg1">
                          <a:lumMod val="85000"/>
                        </a:schemeClr>
                      </a:gs>
                      <a:gs pos="100000">
                        <a:schemeClr val="tx1">
                          <a:lumMod val="75000"/>
                          <a:lumOff val="25000"/>
                        </a:schemeClr>
                      </a:gs>
                      <a:gs pos="98000">
                        <a:schemeClr val="tx1">
                          <a:lumMod val="75000"/>
                          <a:lumOff val="25000"/>
                        </a:schemeClr>
                      </a:gs>
                      <a:gs pos="99000">
                        <a:schemeClr val="bg1">
                          <a:lumMod val="75000"/>
                        </a:schemeClr>
                      </a:gs>
                    </a:gsLst>
                    <a:lin ang="0" scaled="0"/>
                  </a:gradFill>
                  <a:ln w="4833"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grpSp>
          </p:grpSp>
          <p:grpSp>
            <p:nvGrpSpPr>
              <p:cNvPr id="19" name="组合 18"/>
              <p:cNvGrpSpPr/>
              <p:nvPr/>
            </p:nvGrpSpPr>
            <p:grpSpPr>
              <a:xfrm>
                <a:off x="4803793" y="1130299"/>
                <a:ext cx="2578880" cy="5246307"/>
                <a:chOff x="4803793" y="1130299"/>
                <a:chExt cx="2578880" cy="5246307"/>
              </a:xfrm>
              <a:solidFill>
                <a:srgbClr val="000000"/>
              </a:solidFill>
            </p:grpSpPr>
            <p:sp>
              <p:nvSpPr>
                <p:cNvPr id="45" name="任意多边形 67"/>
                <p:cNvSpPr/>
                <p:nvPr/>
              </p:nvSpPr>
              <p:spPr>
                <a:xfrm>
                  <a:off x="4803793" y="1593316"/>
                  <a:ext cx="42427" cy="31359"/>
                </a:xfrm>
                <a:custGeom>
                  <a:avLst/>
                  <a:gdLst>
                    <a:gd name="connsiteX0" fmla="*/ 34 w 42427"/>
                    <a:gd name="connsiteY0" fmla="*/ 0 h 31359"/>
                    <a:gd name="connsiteX1" fmla="*/ 42462 w 42427"/>
                    <a:gd name="connsiteY1" fmla="*/ 0 h 31359"/>
                    <a:gd name="connsiteX2" fmla="*/ 42462 w 42427"/>
                    <a:gd name="connsiteY2" fmla="*/ 31360 h 31359"/>
                    <a:gd name="connsiteX3" fmla="*/ 34 w 42427"/>
                    <a:gd name="connsiteY3" fmla="*/ 31360 h 31359"/>
                  </a:gdLst>
                  <a:ahLst/>
                  <a:cxnLst>
                    <a:cxn ang="0">
                      <a:pos x="connsiteX0" y="connsiteY0"/>
                    </a:cxn>
                    <a:cxn ang="0">
                      <a:pos x="connsiteX1" y="connsiteY1"/>
                    </a:cxn>
                    <a:cxn ang="0">
                      <a:pos x="connsiteX2" y="connsiteY2"/>
                    </a:cxn>
                    <a:cxn ang="0">
                      <a:pos x="connsiteX3" y="connsiteY3"/>
                    </a:cxn>
                  </a:cxnLst>
                  <a:rect l="l" t="t" r="r" b="b"/>
                  <a:pathLst>
                    <a:path w="42427" h="31358">
                      <a:moveTo>
                        <a:pt x="34" y="0"/>
                      </a:moveTo>
                      <a:lnTo>
                        <a:pt x="42462" y="0"/>
                      </a:lnTo>
                      <a:lnTo>
                        <a:pt x="42462" y="31360"/>
                      </a:lnTo>
                      <a:lnTo>
                        <a:pt x="34" y="31360"/>
                      </a:lnTo>
                      <a:close/>
                    </a:path>
                  </a:pathLst>
                </a:custGeom>
                <a:solidFill>
                  <a:srgbClr val="000000"/>
                </a:solidFill>
                <a:ln w="1840" cap="flat">
                  <a:noFill/>
                  <a:prstDash val="solid"/>
                  <a:miter/>
                </a:ln>
              </p:spPr>
              <p:txBody>
                <a:bodyPr rtlCol="0" anchor="ctr"/>
                <a:lstStyle/>
                <a:p>
                  <a:endParaRPr lang="zh-CN" altLang="en-US">
                    <a:cs typeface="+mn-ea"/>
                    <a:sym typeface="+mn-lt"/>
                  </a:endParaRPr>
                </a:p>
              </p:txBody>
            </p:sp>
            <p:sp>
              <p:nvSpPr>
                <p:cNvPr id="46" name="任意多边形 68"/>
                <p:cNvSpPr/>
                <p:nvPr/>
              </p:nvSpPr>
              <p:spPr>
                <a:xfrm>
                  <a:off x="7347624" y="1593316"/>
                  <a:ext cx="35049" cy="31359"/>
                </a:xfrm>
                <a:custGeom>
                  <a:avLst/>
                  <a:gdLst>
                    <a:gd name="connsiteX0" fmla="*/ 34 w 35049"/>
                    <a:gd name="connsiteY0" fmla="*/ 0 h 31359"/>
                    <a:gd name="connsiteX1" fmla="*/ 35083 w 35049"/>
                    <a:gd name="connsiteY1" fmla="*/ 0 h 31359"/>
                    <a:gd name="connsiteX2" fmla="*/ 35083 w 35049"/>
                    <a:gd name="connsiteY2" fmla="*/ 31360 h 31359"/>
                    <a:gd name="connsiteX3" fmla="*/ 34 w 35049"/>
                    <a:gd name="connsiteY3" fmla="*/ 31360 h 31359"/>
                  </a:gdLst>
                  <a:ahLst/>
                  <a:cxnLst>
                    <a:cxn ang="0">
                      <a:pos x="connsiteX0" y="connsiteY0"/>
                    </a:cxn>
                    <a:cxn ang="0">
                      <a:pos x="connsiteX1" y="connsiteY1"/>
                    </a:cxn>
                    <a:cxn ang="0">
                      <a:pos x="connsiteX2" y="connsiteY2"/>
                    </a:cxn>
                    <a:cxn ang="0">
                      <a:pos x="connsiteX3" y="connsiteY3"/>
                    </a:cxn>
                  </a:cxnLst>
                  <a:rect l="l" t="t" r="r" b="b"/>
                  <a:pathLst>
                    <a:path w="35049" h="31358">
                      <a:moveTo>
                        <a:pt x="34" y="0"/>
                      </a:moveTo>
                      <a:lnTo>
                        <a:pt x="35083" y="0"/>
                      </a:lnTo>
                      <a:lnTo>
                        <a:pt x="35083" y="31360"/>
                      </a:lnTo>
                      <a:lnTo>
                        <a:pt x="34" y="31360"/>
                      </a:lnTo>
                      <a:close/>
                    </a:path>
                  </a:pathLst>
                </a:custGeom>
                <a:solidFill>
                  <a:srgbClr val="000000"/>
                </a:solidFill>
                <a:ln w="1840" cap="flat">
                  <a:noFill/>
                  <a:prstDash val="solid"/>
                  <a:miter/>
                </a:ln>
              </p:spPr>
              <p:txBody>
                <a:bodyPr rtlCol="0" anchor="ctr"/>
                <a:lstStyle/>
                <a:p>
                  <a:endParaRPr lang="zh-CN" altLang="en-US">
                    <a:cs typeface="+mn-ea"/>
                    <a:sym typeface="+mn-lt"/>
                  </a:endParaRPr>
                </a:p>
              </p:txBody>
            </p:sp>
            <p:sp>
              <p:nvSpPr>
                <p:cNvPr id="47" name="任意多边形 69"/>
                <p:cNvSpPr/>
                <p:nvPr/>
              </p:nvSpPr>
              <p:spPr>
                <a:xfrm>
                  <a:off x="4803793" y="5882228"/>
                  <a:ext cx="42427" cy="31359"/>
                </a:xfrm>
                <a:custGeom>
                  <a:avLst/>
                  <a:gdLst>
                    <a:gd name="connsiteX0" fmla="*/ 34 w 42427"/>
                    <a:gd name="connsiteY0" fmla="*/ 0 h 31359"/>
                    <a:gd name="connsiteX1" fmla="*/ 42462 w 42427"/>
                    <a:gd name="connsiteY1" fmla="*/ 0 h 31359"/>
                    <a:gd name="connsiteX2" fmla="*/ 42462 w 42427"/>
                    <a:gd name="connsiteY2" fmla="*/ 31360 h 31359"/>
                    <a:gd name="connsiteX3" fmla="*/ 34 w 42427"/>
                    <a:gd name="connsiteY3" fmla="*/ 31360 h 31359"/>
                  </a:gdLst>
                  <a:ahLst/>
                  <a:cxnLst>
                    <a:cxn ang="0">
                      <a:pos x="connsiteX0" y="connsiteY0"/>
                    </a:cxn>
                    <a:cxn ang="0">
                      <a:pos x="connsiteX1" y="connsiteY1"/>
                    </a:cxn>
                    <a:cxn ang="0">
                      <a:pos x="connsiteX2" y="connsiteY2"/>
                    </a:cxn>
                    <a:cxn ang="0">
                      <a:pos x="connsiteX3" y="connsiteY3"/>
                    </a:cxn>
                  </a:cxnLst>
                  <a:rect l="l" t="t" r="r" b="b"/>
                  <a:pathLst>
                    <a:path w="42427" h="31358">
                      <a:moveTo>
                        <a:pt x="34" y="0"/>
                      </a:moveTo>
                      <a:lnTo>
                        <a:pt x="42462" y="0"/>
                      </a:lnTo>
                      <a:lnTo>
                        <a:pt x="42462" y="31360"/>
                      </a:lnTo>
                      <a:lnTo>
                        <a:pt x="34" y="31360"/>
                      </a:lnTo>
                      <a:close/>
                    </a:path>
                  </a:pathLst>
                </a:custGeom>
                <a:solidFill>
                  <a:srgbClr val="000000"/>
                </a:solidFill>
                <a:ln w="1840" cap="flat">
                  <a:noFill/>
                  <a:prstDash val="solid"/>
                  <a:miter/>
                </a:ln>
              </p:spPr>
              <p:txBody>
                <a:bodyPr rtlCol="0" anchor="ctr"/>
                <a:lstStyle/>
                <a:p>
                  <a:endParaRPr lang="zh-CN" altLang="en-US">
                    <a:cs typeface="+mn-ea"/>
                    <a:sym typeface="+mn-lt"/>
                  </a:endParaRPr>
                </a:p>
              </p:txBody>
            </p:sp>
            <p:sp>
              <p:nvSpPr>
                <p:cNvPr id="48" name="任意多边形 70"/>
                <p:cNvSpPr/>
                <p:nvPr/>
              </p:nvSpPr>
              <p:spPr>
                <a:xfrm>
                  <a:off x="7347624" y="5882228"/>
                  <a:ext cx="35049" cy="31359"/>
                </a:xfrm>
                <a:custGeom>
                  <a:avLst/>
                  <a:gdLst>
                    <a:gd name="connsiteX0" fmla="*/ 34 w 35049"/>
                    <a:gd name="connsiteY0" fmla="*/ 0 h 31359"/>
                    <a:gd name="connsiteX1" fmla="*/ 35083 w 35049"/>
                    <a:gd name="connsiteY1" fmla="*/ 0 h 31359"/>
                    <a:gd name="connsiteX2" fmla="*/ 35083 w 35049"/>
                    <a:gd name="connsiteY2" fmla="*/ 31360 h 31359"/>
                    <a:gd name="connsiteX3" fmla="*/ 34 w 35049"/>
                    <a:gd name="connsiteY3" fmla="*/ 31360 h 31359"/>
                  </a:gdLst>
                  <a:ahLst/>
                  <a:cxnLst>
                    <a:cxn ang="0">
                      <a:pos x="connsiteX0" y="connsiteY0"/>
                    </a:cxn>
                    <a:cxn ang="0">
                      <a:pos x="connsiteX1" y="connsiteY1"/>
                    </a:cxn>
                    <a:cxn ang="0">
                      <a:pos x="connsiteX2" y="connsiteY2"/>
                    </a:cxn>
                    <a:cxn ang="0">
                      <a:pos x="connsiteX3" y="connsiteY3"/>
                    </a:cxn>
                  </a:cxnLst>
                  <a:rect l="l" t="t" r="r" b="b"/>
                  <a:pathLst>
                    <a:path w="35049" h="31358">
                      <a:moveTo>
                        <a:pt x="34" y="0"/>
                      </a:moveTo>
                      <a:lnTo>
                        <a:pt x="35083" y="0"/>
                      </a:lnTo>
                      <a:lnTo>
                        <a:pt x="35083" y="31360"/>
                      </a:lnTo>
                      <a:lnTo>
                        <a:pt x="34" y="31360"/>
                      </a:lnTo>
                      <a:close/>
                    </a:path>
                  </a:pathLst>
                </a:custGeom>
                <a:solidFill>
                  <a:srgbClr val="000000"/>
                </a:solidFill>
                <a:ln w="1840" cap="flat">
                  <a:noFill/>
                  <a:prstDash val="solid"/>
                  <a:miter/>
                </a:ln>
              </p:spPr>
              <p:txBody>
                <a:bodyPr rtlCol="0" anchor="ctr"/>
                <a:lstStyle/>
                <a:p>
                  <a:endParaRPr lang="zh-CN" altLang="en-US">
                    <a:cs typeface="+mn-ea"/>
                    <a:sym typeface="+mn-lt"/>
                  </a:endParaRPr>
                </a:p>
              </p:txBody>
            </p:sp>
            <p:sp>
              <p:nvSpPr>
                <p:cNvPr id="49" name="任意多边形 71"/>
                <p:cNvSpPr/>
                <p:nvPr/>
              </p:nvSpPr>
              <p:spPr>
                <a:xfrm>
                  <a:off x="6895674" y="1130299"/>
                  <a:ext cx="31359" cy="42427"/>
                </a:xfrm>
                <a:custGeom>
                  <a:avLst/>
                  <a:gdLst>
                    <a:gd name="connsiteX0" fmla="*/ 34 w 31359"/>
                    <a:gd name="connsiteY0" fmla="*/ 0 h 42427"/>
                    <a:gd name="connsiteX1" fmla="*/ 31394 w 31359"/>
                    <a:gd name="connsiteY1" fmla="*/ 0 h 42427"/>
                    <a:gd name="connsiteX2" fmla="*/ 31394 w 31359"/>
                    <a:gd name="connsiteY2" fmla="*/ 42428 h 42427"/>
                    <a:gd name="connsiteX3" fmla="*/ 34 w 31359"/>
                    <a:gd name="connsiteY3" fmla="*/ 42428 h 42427"/>
                  </a:gdLst>
                  <a:ahLst/>
                  <a:cxnLst>
                    <a:cxn ang="0">
                      <a:pos x="connsiteX0" y="connsiteY0"/>
                    </a:cxn>
                    <a:cxn ang="0">
                      <a:pos x="connsiteX1" y="connsiteY1"/>
                    </a:cxn>
                    <a:cxn ang="0">
                      <a:pos x="connsiteX2" y="connsiteY2"/>
                    </a:cxn>
                    <a:cxn ang="0">
                      <a:pos x="connsiteX3" y="connsiteY3"/>
                    </a:cxn>
                  </a:cxnLst>
                  <a:rect l="l" t="t" r="r" b="b"/>
                  <a:pathLst>
                    <a:path w="31358" h="42427">
                      <a:moveTo>
                        <a:pt x="34" y="0"/>
                      </a:moveTo>
                      <a:lnTo>
                        <a:pt x="31394" y="0"/>
                      </a:lnTo>
                      <a:lnTo>
                        <a:pt x="31394" y="42428"/>
                      </a:lnTo>
                      <a:lnTo>
                        <a:pt x="34" y="42428"/>
                      </a:lnTo>
                      <a:close/>
                    </a:path>
                  </a:pathLst>
                </a:custGeom>
                <a:solidFill>
                  <a:srgbClr val="000000"/>
                </a:solidFill>
                <a:ln w="1840" cap="flat">
                  <a:noFill/>
                  <a:prstDash val="solid"/>
                  <a:miter/>
                </a:ln>
              </p:spPr>
              <p:txBody>
                <a:bodyPr rtlCol="0" anchor="ctr"/>
                <a:lstStyle/>
                <a:p>
                  <a:endParaRPr lang="zh-CN" altLang="en-US">
                    <a:cs typeface="+mn-ea"/>
                    <a:sym typeface="+mn-lt"/>
                  </a:endParaRPr>
                </a:p>
              </p:txBody>
            </p:sp>
            <p:sp>
              <p:nvSpPr>
                <p:cNvPr id="50" name="任意多边形 72"/>
                <p:cNvSpPr/>
                <p:nvPr/>
              </p:nvSpPr>
              <p:spPr>
                <a:xfrm>
                  <a:off x="5266811" y="6334178"/>
                  <a:ext cx="31359" cy="42427"/>
                </a:xfrm>
                <a:custGeom>
                  <a:avLst/>
                  <a:gdLst>
                    <a:gd name="connsiteX0" fmla="*/ 34 w 31359"/>
                    <a:gd name="connsiteY0" fmla="*/ 0 h 42427"/>
                    <a:gd name="connsiteX1" fmla="*/ 31394 w 31359"/>
                    <a:gd name="connsiteY1" fmla="*/ 0 h 42427"/>
                    <a:gd name="connsiteX2" fmla="*/ 31394 w 31359"/>
                    <a:gd name="connsiteY2" fmla="*/ 42428 h 42427"/>
                    <a:gd name="connsiteX3" fmla="*/ 34 w 31359"/>
                    <a:gd name="connsiteY3" fmla="*/ 42428 h 42427"/>
                  </a:gdLst>
                  <a:ahLst/>
                  <a:cxnLst>
                    <a:cxn ang="0">
                      <a:pos x="connsiteX0" y="connsiteY0"/>
                    </a:cxn>
                    <a:cxn ang="0">
                      <a:pos x="connsiteX1" y="connsiteY1"/>
                    </a:cxn>
                    <a:cxn ang="0">
                      <a:pos x="connsiteX2" y="connsiteY2"/>
                    </a:cxn>
                    <a:cxn ang="0">
                      <a:pos x="connsiteX3" y="connsiteY3"/>
                    </a:cxn>
                  </a:cxnLst>
                  <a:rect l="l" t="t" r="r" b="b"/>
                  <a:pathLst>
                    <a:path w="31358" h="42427">
                      <a:moveTo>
                        <a:pt x="34" y="0"/>
                      </a:moveTo>
                      <a:lnTo>
                        <a:pt x="31394" y="0"/>
                      </a:lnTo>
                      <a:lnTo>
                        <a:pt x="31394" y="42428"/>
                      </a:lnTo>
                      <a:lnTo>
                        <a:pt x="34" y="42428"/>
                      </a:lnTo>
                      <a:close/>
                    </a:path>
                  </a:pathLst>
                </a:custGeom>
                <a:solidFill>
                  <a:srgbClr val="000000"/>
                </a:solidFill>
                <a:ln w="1840" cap="flat">
                  <a:noFill/>
                  <a:prstDash val="solid"/>
                  <a:miter/>
                </a:ln>
              </p:spPr>
              <p:txBody>
                <a:bodyPr rtlCol="0" anchor="ctr"/>
                <a:lstStyle/>
                <a:p>
                  <a:endParaRPr lang="zh-CN" altLang="en-US">
                    <a:cs typeface="+mn-ea"/>
                    <a:sym typeface="+mn-lt"/>
                  </a:endParaRPr>
                </a:p>
              </p:txBody>
            </p:sp>
          </p:grpSp>
          <p:grpSp>
            <p:nvGrpSpPr>
              <p:cNvPr id="20" name="组合 19"/>
              <p:cNvGrpSpPr/>
              <p:nvPr/>
            </p:nvGrpSpPr>
            <p:grpSpPr>
              <a:xfrm>
                <a:off x="4792725" y="1779630"/>
                <a:ext cx="20373" cy="184469"/>
                <a:chOff x="4792725" y="1779630"/>
                <a:chExt cx="20373" cy="184469"/>
              </a:xfrm>
            </p:grpSpPr>
            <p:sp>
              <p:nvSpPr>
                <p:cNvPr id="43" name="任意多边形 65"/>
                <p:cNvSpPr/>
                <p:nvPr/>
              </p:nvSpPr>
              <p:spPr>
                <a:xfrm>
                  <a:off x="4792725" y="1779630"/>
                  <a:ext cx="20373" cy="184469"/>
                </a:xfrm>
                <a:custGeom>
                  <a:avLst/>
                  <a:gdLst>
                    <a:gd name="connsiteX0" fmla="*/ 12941 w 20373"/>
                    <a:gd name="connsiteY0" fmla="*/ 352 h 184469"/>
                    <a:gd name="connsiteX1" fmla="*/ 28 w 20373"/>
                    <a:gd name="connsiteY1" fmla="*/ 13265 h 184469"/>
                    <a:gd name="connsiteX2" fmla="*/ 28 w 20373"/>
                    <a:gd name="connsiteY2" fmla="*/ 171908 h 184469"/>
                    <a:gd name="connsiteX3" fmla="*/ 12941 w 20373"/>
                    <a:gd name="connsiteY3" fmla="*/ 184821 h 184469"/>
                    <a:gd name="connsiteX4" fmla="*/ 20320 w 20373"/>
                    <a:gd name="connsiteY4" fmla="*/ 184821 h 184469"/>
                    <a:gd name="connsiteX5" fmla="*/ 20320 w 20373"/>
                    <a:gd name="connsiteY5" fmla="*/ 352 h 184469"/>
                    <a:gd name="connsiteX6" fmla="*/ 12941 w 20373"/>
                    <a:gd name="connsiteY6" fmla="*/ 352 h 184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373" h="184469">
                      <a:moveTo>
                        <a:pt x="12941" y="352"/>
                      </a:moveTo>
                      <a:cubicBezTo>
                        <a:pt x="5747" y="352"/>
                        <a:pt x="28" y="6071"/>
                        <a:pt x="28" y="13265"/>
                      </a:cubicBezTo>
                      <a:lnTo>
                        <a:pt x="28" y="171908"/>
                      </a:lnTo>
                      <a:cubicBezTo>
                        <a:pt x="28" y="179103"/>
                        <a:pt x="5747" y="184821"/>
                        <a:pt x="12941" y="184821"/>
                      </a:cubicBezTo>
                      <a:lnTo>
                        <a:pt x="20320" y="184821"/>
                      </a:lnTo>
                      <a:cubicBezTo>
                        <a:pt x="20320" y="175044"/>
                        <a:pt x="20504" y="9760"/>
                        <a:pt x="20320" y="352"/>
                      </a:cubicBezTo>
                      <a:lnTo>
                        <a:pt x="12941" y="352"/>
                      </a:lnTo>
                      <a:close/>
                    </a:path>
                  </a:pathLst>
                </a:custGeom>
                <a:solidFill>
                  <a:srgbClr val="A5A5A5"/>
                </a:solidFill>
                <a:ln w="1840" cap="flat">
                  <a:noFill/>
                  <a:prstDash val="solid"/>
                  <a:miter/>
                </a:ln>
              </p:spPr>
              <p:txBody>
                <a:bodyPr rtlCol="0" anchor="ctr"/>
                <a:lstStyle/>
                <a:p>
                  <a:endParaRPr lang="zh-CN" altLang="en-US">
                    <a:cs typeface="+mn-ea"/>
                    <a:sym typeface="+mn-lt"/>
                  </a:endParaRPr>
                </a:p>
              </p:txBody>
            </p:sp>
            <p:sp>
              <p:nvSpPr>
                <p:cNvPr id="44" name="任意多边形 66"/>
                <p:cNvSpPr/>
                <p:nvPr/>
              </p:nvSpPr>
              <p:spPr>
                <a:xfrm>
                  <a:off x="4792725" y="1779630"/>
                  <a:ext cx="20373" cy="184469"/>
                </a:xfrm>
                <a:custGeom>
                  <a:avLst/>
                  <a:gdLst>
                    <a:gd name="connsiteX0" fmla="*/ 12941 w 20373"/>
                    <a:gd name="connsiteY0" fmla="*/ 352 h 184469"/>
                    <a:gd name="connsiteX1" fmla="*/ 28 w 20373"/>
                    <a:gd name="connsiteY1" fmla="*/ 13265 h 184469"/>
                    <a:gd name="connsiteX2" fmla="*/ 28 w 20373"/>
                    <a:gd name="connsiteY2" fmla="*/ 171908 h 184469"/>
                    <a:gd name="connsiteX3" fmla="*/ 12941 w 20373"/>
                    <a:gd name="connsiteY3" fmla="*/ 184821 h 184469"/>
                    <a:gd name="connsiteX4" fmla="*/ 20320 w 20373"/>
                    <a:gd name="connsiteY4" fmla="*/ 184821 h 184469"/>
                    <a:gd name="connsiteX5" fmla="*/ 20320 w 20373"/>
                    <a:gd name="connsiteY5" fmla="*/ 352 h 184469"/>
                    <a:gd name="connsiteX6" fmla="*/ 12941 w 20373"/>
                    <a:gd name="connsiteY6" fmla="*/ 352 h 184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373" h="184469">
                      <a:moveTo>
                        <a:pt x="12941" y="352"/>
                      </a:moveTo>
                      <a:cubicBezTo>
                        <a:pt x="5747" y="352"/>
                        <a:pt x="28" y="6071"/>
                        <a:pt x="28" y="13265"/>
                      </a:cubicBezTo>
                      <a:lnTo>
                        <a:pt x="28" y="171908"/>
                      </a:lnTo>
                      <a:cubicBezTo>
                        <a:pt x="28" y="179103"/>
                        <a:pt x="5747" y="184821"/>
                        <a:pt x="12941" y="184821"/>
                      </a:cubicBezTo>
                      <a:lnTo>
                        <a:pt x="20320" y="184821"/>
                      </a:lnTo>
                      <a:cubicBezTo>
                        <a:pt x="20320" y="175044"/>
                        <a:pt x="20504" y="9760"/>
                        <a:pt x="20320" y="352"/>
                      </a:cubicBezTo>
                      <a:lnTo>
                        <a:pt x="12941" y="352"/>
                      </a:lnTo>
                      <a:close/>
                    </a:path>
                  </a:pathLst>
                </a:custGeom>
                <a:gradFill>
                  <a:gsLst>
                    <a:gs pos="21000">
                      <a:schemeClr val="bg1">
                        <a:lumMod val="85000"/>
                      </a:schemeClr>
                    </a:gs>
                    <a:gs pos="2000">
                      <a:schemeClr val="bg2">
                        <a:lumMod val="25000"/>
                      </a:schemeClr>
                    </a:gs>
                    <a:gs pos="1000">
                      <a:schemeClr val="tx1">
                        <a:lumMod val="75000"/>
                        <a:lumOff val="25000"/>
                      </a:schemeClr>
                    </a:gs>
                    <a:gs pos="0">
                      <a:schemeClr val="bg2">
                        <a:lumMod val="25000"/>
                      </a:schemeClr>
                    </a:gs>
                    <a:gs pos="99000">
                      <a:schemeClr val="tx1">
                        <a:lumMod val="75000"/>
                        <a:lumOff val="25000"/>
                      </a:schemeClr>
                    </a:gs>
                    <a:gs pos="82000">
                      <a:schemeClr val="bg1">
                        <a:lumMod val="85000"/>
                      </a:schemeClr>
                    </a:gs>
                    <a:gs pos="98000">
                      <a:schemeClr val="bg2">
                        <a:lumMod val="25000"/>
                      </a:schemeClr>
                    </a:gs>
                    <a:gs pos="100000">
                      <a:schemeClr val="tx1">
                        <a:lumMod val="75000"/>
                        <a:lumOff val="25000"/>
                      </a:schemeClr>
                    </a:gs>
                  </a:gsLst>
                  <a:lin ang="5400000" scaled="0"/>
                </a:gradFill>
                <a:ln w="6098"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grpSp>
          <p:grpSp>
            <p:nvGrpSpPr>
              <p:cNvPr id="21" name="组合 20"/>
              <p:cNvGrpSpPr/>
              <p:nvPr/>
            </p:nvGrpSpPr>
            <p:grpSpPr>
              <a:xfrm>
                <a:off x="4792909" y="2117209"/>
                <a:ext cx="20189" cy="350491"/>
                <a:chOff x="4792909" y="2117209"/>
                <a:chExt cx="20189" cy="350491"/>
              </a:xfrm>
            </p:grpSpPr>
            <p:sp>
              <p:nvSpPr>
                <p:cNvPr id="41" name="任意多边形 63"/>
                <p:cNvSpPr/>
                <p:nvPr/>
              </p:nvSpPr>
              <p:spPr>
                <a:xfrm>
                  <a:off x="4792909" y="2117209"/>
                  <a:ext cx="20189" cy="350491"/>
                </a:xfrm>
                <a:custGeom>
                  <a:avLst/>
                  <a:gdLst>
                    <a:gd name="connsiteX0" fmla="*/ 12756 w 20189"/>
                    <a:gd name="connsiteY0" fmla="*/ 352 h 350491"/>
                    <a:gd name="connsiteX1" fmla="*/ 950 w 20189"/>
                    <a:gd name="connsiteY1" fmla="*/ 7731 h 350491"/>
                    <a:gd name="connsiteX2" fmla="*/ 28 w 20189"/>
                    <a:gd name="connsiteY2" fmla="*/ 11605 h 350491"/>
                    <a:gd name="connsiteX3" fmla="*/ 28 w 20189"/>
                    <a:gd name="connsiteY3" fmla="*/ 335533 h 350491"/>
                    <a:gd name="connsiteX4" fmla="*/ 950 w 20189"/>
                    <a:gd name="connsiteY4" fmla="*/ 341067 h 350491"/>
                    <a:gd name="connsiteX5" fmla="*/ 12756 w 20189"/>
                    <a:gd name="connsiteY5" fmla="*/ 350844 h 350491"/>
                    <a:gd name="connsiteX6" fmla="*/ 20135 w 20189"/>
                    <a:gd name="connsiteY6" fmla="*/ 350844 h 350491"/>
                    <a:gd name="connsiteX7" fmla="*/ 20135 w 20189"/>
                    <a:gd name="connsiteY7" fmla="*/ 352 h 350491"/>
                    <a:gd name="connsiteX8" fmla="*/ 12756 w 20189"/>
                    <a:gd name="connsiteY8" fmla="*/ 352 h 350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89" h="350491">
                      <a:moveTo>
                        <a:pt x="12756" y="352"/>
                      </a:moveTo>
                      <a:cubicBezTo>
                        <a:pt x="8514" y="1459"/>
                        <a:pt x="3533" y="4041"/>
                        <a:pt x="950" y="7731"/>
                      </a:cubicBezTo>
                      <a:cubicBezTo>
                        <a:pt x="397" y="8469"/>
                        <a:pt x="28" y="10867"/>
                        <a:pt x="28" y="11605"/>
                      </a:cubicBezTo>
                      <a:cubicBezTo>
                        <a:pt x="28" y="47023"/>
                        <a:pt x="28" y="155122"/>
                        <a:pt x="28" y="335533"/>
                      </a:cubicBezTo>
                      <a:cubicBezTo>
                        <a:pt x="28" y="336271"/>
                        <a:pt x="581" y="340145"/>
                        <a:pt x="950" y="341067"/>
                      </a:cubicBezTo>
                      <a:cubicBezTo>
                        <a:pt x="3164" y="346416"/>
                        <a:pt x="6853" y="347708"/>
                        <a:pt x="12756" y="350844"/>
                      </a:cubicBezTo>
                      <a:lnTo>
                        <a:pt x="20135" y="350844"/>
                      </a:lnTo>
                      <a:cubicBezTo>
                        <a:pt x="20135" y="341067"/>
                        <a:pt x="20320" y="9760"/>
                        <a:pt x="20135" y="352"/>
                      </a:cubicBezTo>
                      <a:lnTo>
                        <a:pt x="12756" y="352"/>
                      </a:lnTo>
                      <a:close/>
                    </a:path>
                  </a:pathLst>
                </a:custGeom>
                <a:solidFill>
                  <a:srgbClr val="A5A5A5"/>
                </a:solidFill>
                <a:ln w="1840" cap="flat">
                  <a:noFill/>
                  <a:prstDash val="solid"/>
                  <a:miter/>
                </a:ln>
              </p:spPr>
              <p:txBody>
                <a:bodyPr rtlCol="0" anchor="ctr"/>
                <a:lstStyle/>
                <a:p>
                  <a:endParaRPr lang="zh-CN" altLang="en-US">
                    <a:cs typeface="+mn-ea"/>
                    <a:sym typeface="+mn-lt"/>
                  </a:endParaRPr>
                </a:p>
              </p:txBody>
            </p:sp>
            <p:sp>
              <p:nvSpPr>
                <p:cNvPr id="42" name="任意多边形 64"/>
                <p:cNvSpPr/>
                <p:nvPr/>
              </p:nvSpPr>
              <p:spPr>
                <a:xfrm>
                  <a:off x="4792909" y="2117209"/>
                  <a:ext cx="20189" cy="350491"/>
                </a:xfrm>
                <a:custGeom>
                  <a:avLst/>
                  <a:gdLst>
                    <a:gd name="connsiteX0" fmla="*/ 12756 w 20189"/>
                    <a:gd name="connsiteY0" fmla="*/ 352 h 350491"/>
                    <a:gd name="connsiteX1" fmla="*/ 950 w 20189"/>
                    <a:gd name="connsiteY1" fmla="*/ 7731 h 350491"/>
                    <a:gd name="connsiteX2" fmla="*/ 28 w 20189"/>
                    <a:gd name="connsiteY2" fmla="*/ 11605 h 350491"/>
                    <a:gd name="connsiteX3" fmla="*/ 28 w 20189"/>
                    <a:gd name="connsiteY3" fmla="*/ 335533 h 350491"/>
                    <a:gd name="connsiteX4" fmla="*/ 950 w 20189"/>
                    <a:gd name="connsiteY4" fmla="*/ 341067 h 350491"/>
                    <a:gd name="connsiteX5" fmla="*/ 12756 w 20189"/>
                    <a:gd name="connsiteY5" fmla="*/ 350844 h 350491"/>
                    <a:gd name="connsiteX6" fmla="*/ 20135 w 20189"/>
                    <a:gd name="connsiteY6" fmla="*/ 350844 h 350491"/>
                    <a:gd name="connsiteX7" fmla="*/ 20135 w 20189"/>
                    <a:gd name="connsiteY7" fmla="*/ 352 h 350491"/>
                    <a:gd name="connsiteX8" fmla="*/ 12756 w 20189"/>
                    <a:gd name="connsiteY8" fmla="*/ 352 h 350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89" h="350491">
                      <a:moveTo>
                        <a:pt x="12756" y="352"/>
                      </a:moveTo>
                      <a:cubicBezTo>
                        <a:pt x="8514" y="1459"/>
                        <a:pt x="3533" y="4041"/>
                        <a:pt x="950" y="7731"/>
                      </a:cubicBezTo>
                      <a:cubicBezTo>
                        <a:pt x="397" y="8469"/>
                        <a:pt x="28" y="10867"/>
                        <a:pt x="28" y="11605"/>
                      </a:cubicBezTo>
                      <a:cubicBezTo>
                        <a:pt x="28" y="47023"/>
                        <a:pt x="28" y="155122"/>
                        <a:pt x="28" y="335533"/>
                      </a:cubicBezTo>
                      <a:cubicBezTo>
                        <a:pt x="28" y="336271"/>
                        <a:pt x="581" y="340145"/>
                        <a:pt x="950" y="341067"/>
                      </a:cubicBezTo>
                      <a:cubicBezTo>
                        <a:pt x="3164" y="346416"/>
                        <a:pt x="6853" y="347708"/>
                        <a:pt x="12756" y="350844"/>
                      </a:cubicBezTo>
                      <a:lnTo>
                        <a:pt x="20135" y="350844"/>
                      </a:lnTo>
                      <a:cubicBezTo>
                        <a:pt x="20135" y="341067"/>
                        <a:pt x="20320" y="9760"/>
                        <a:pt x="20135" y="352"/>
                      </a:cubicBezTo>
                      <a:lnTo>
                        <a:pt x="12756" y="352"/>
                      </a:lnTo>
                      <a:close/>
                    </a:path>
                  </a:pathLst>
                </a:custGeom>
                <a:gradFill>
                  <a:gsLst>
                    <a:gs pos="21000">
                      <a:schemeClr val="bg1">
                        <a:lumMod val="85000"/>
                      </a:schemeClr>
                    </a:gs>
                    <a:gs pos="2000">
                      <a:schemeClr val="bg2">
                        <a:lumMod val="25000"/>
                      </a:schemeClr>
                    </a:gs>
                    <a:gs pos="1000">
                      <a:schemeClr val="tx1">
                        <a:lumMod val="75000"/>
                        <a:lumOff val="25000"/>
                      </a:schemeClr>
                    </a:gs>
                    <a:gs pos="0">
                      <a:schemeClr val="bg2">
                        <a:lumMod val="25000"/>
                      </a:schemeClr>
                    </a:gs>
                    <a:gs pos="99000">
                      <a:schemeClr val="tx1">
                        <a:lumMod val="75000"/>
                        <a:lumOff val="25000"/>
                      </a:schemeClr>
                    </a:gs>
                    <a:gs pos="82000">
                      <a:schemeClr val="bg1">
                        <a:lumMod val="85000"/>
                      </a:schemeClr>
                    </a:gs>
                    <a:gs pos="98000">
                      <a:schemeClr val="bg2">
                        <a:lumMod val="25000"/>
                      </a:schemeClr>
                    </a:gs>
                    <a:gs pos="100000">
                      <a:schemeClr val="tx1">
                        <a:lumMod val="75000"/>
                        <a:lumOff val="25000"/>
                      </a:schemeClr>
                    </a:gs>
                  </a:gsLst>
                  <a:lin ang="5400000" scaled="0"/>
                </a:gradFill>
                <a:ln w="6098"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grpSp>
          <p:grpSp>
            <p:nvGrpSpPr>
              <p:cNvPr id="22" name="组合 21"/>
              <p:cNvGrpSpPr/>
              <p:nvPr/>
            </p:nvGrpSpPr>
            <p:grpSpPr>
              <a:xfrm>
                <a:off x="4792909" y="2554402"/>
                <a:ext cx="20189" cy="350491"/>
                <a:chOff x="4792909" y="2554402"/>
                <a:chExt cx="20189" cy="350491"/>
              </a:xfrm>
            </p:grpSpPr>
            <p:sp>
              <p:nvSpPr>
                <p:cNvPr id="39" name="任意多边形 61"/>
                <p:cNvSpPr/>
                <p:nvPr/>
              </p:nvSpPr>
              <p:spPr>
                <a:xfrm>
                  <a:off x="4792909" y="2554402"/>
                  <a:ext cx="20189" cy="350491"/>
                </a:xfrm>
                <a:custGeom>
                  <a:avLst/>
                  <a:gdLst>
                    <a:gd name="connsiteX0" fmla="*/ 12756 w 20189"/>
                    <a:gd name="connsiteY0" fmla="*/ 352 h 350491"/>
                    <a:gd name="connsiteX1" fmla="*/ 950 w 20189"/>
                    <a:gd name="connsiteY1" fmla="*/ 7731 h 350491"/>
                    <a:gd name="connsiteX2" fmla="*/ 28 w 20189"/>
                    <a:gd name="connsiteY2" fmla="*/ 11605 h 350491"/>
                    <a:gd name="connsiteX3" fmla="*/ 28 w 20189"/>
                    <a:gd name="connsiteY3" fmla="*/ 335533 h 350491"/>
                    <a:gd name="connsiteX4" fmla="*/ 950 w 20189"/>
                    <a:gd name="connsiteY4" fmla="*/ 341067 h 350491"/>
                    <a:gd name="connsiteX5" fmla="*/ 12756 w 20189"/>
                    <a:gd name="connsiteY5" fmla="*/ 350844 h 350491"/>
                    <a:gd name="connsiteX6" fmla="*/ 20135 w 20189"/>
                    <a:gd name="connsiteY6" fmla="*/ 350844 h 350491"/>
                    <a:gd name="connsiteX7" fmla="*/ 20135 w 20189"/>
                    <a:gd name="connsiteY7" fmla="*/ 352 h 350491"/>
                    <a:gd name="connsiteX8" fmla="*/ 12756 w 20189"/>
                    <a:gd name="connsiteY8" fmla="*/ 352 h 350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89" h="350491">
                      <a:moveTo>
                        <a:pt x="12756" y="352"/>
                      </a:moveTo>
                      <a:cubicBezTo>
                        <a:pt x="8514" y="1459"/>
                        <a:pt x="3533" y="4041"/>
                        <a:pt x="950" y="7731"/>
                      </a:cubicBezTo>
                      <a:cubicBezTo>
                        <a:pt x="397" y="8469"/>
                        <a:pt x="28" y="10867"/>
                        <a:pt x="28" y="11605"/>
                      </a:cubicBezTo>
                      <a:cubicBezTo>
                        <a:pt x="28" y="47023"/>
                        <a:pt x="28" y="155122"/>
                        <a:pt x="28" y="335533"/>
                      </a:cubicBezTo>
                      <a:cubicBezTo>
                        <a:pt x="28" y="336271"/>
                        <a:pt x="581" y="340145"/>
                        <a:pt x="950" y="341067"/>
                      </a:cubicBezTo>
                      <a:cubicBezTo>
                        <a:pt x="3164" y="346416"/>
                        <a:pt x="6853" y="347708"/>
                        <a:pt x="12756" y="350844"/>
                      </a:cubicBezTo>
                      <a:lnTo>
                        <a:pt x="20135" y="350844"/>
                      </a:lnTo>
                      <a:cubicBezTo>
                        <a:pt x="20135" y="341067"/>
                        <a:pt x="20320" y="9760"/>
                        <a:pt x="20135" y="352"/>
                      </a:cubicBezTo>
                      <a:lnTo>
                        <a:pt x="12756" y="352"/>
                      </a:lnTo>
                      <a:close/>
                    </a:path>
                  </a:pathLst>
                </a:custGeom>
                <a:solidFill>
                  <a:srgbClr val="A5A5A5"/>
                </a:solidFill>
                <a:ln w="1840" cap="flat">
                  <a:noFill/>
                  <a:prstDash val="solid"/>
                  <a:miter/>
                </a:ln>
              </p:spPr>
              <p:txBody>
                <a:bodyPr rtlCol="0" anchor="ctr"/>
                <a:lstStyle/>
                <a:p>
                  <a:endParaRPr lang="zh-CN" altLang="en-US">
                    <a:cs typeface="+mn-ea"/>
                    <a:sym typeface="+mn-lt"/>
                  </a:endParaRPr>
                </a:p>
              </p:txBody>
            </p:sp>
            <p:sp>
              <p:nvSpPr>
                <p:cNvPr id="40" name="任意多边形 62"/>
                <p:cNvSpPr/>
                <p:nvPr/>
              </p:nvSpPr>
              <p:spPr>
                <a:xfrm>
                  <a:off x="4792909" y="2554402"/>
                  <a:ext cx="20189" cy="350491"/>
                </a:xfrm>
                <a:custGeom>
                  <a:avLst/>
                  <a:gdLst>
                    <a:gd name="connsiteX0" fmla="*/ 12756 w 20189"/>
                    <a:gd name="connsiteY0" fmla="*/ 352 h 350491"/>
                    <a:gd name="connsiteX1" fmla="*/ 950 w 20189"/>
                    <a:gd name="connsiteY1" fmla="*/ 7731 h 350491"/>
                    <a:gd name="connsiteX2" fmla="*/ 28 w 20189"/>
                    <a:gd name="connsiteY2" fmla="*/ 11605 h 350491"/>
                    <a:gd name="connsiteX3" fmla="*/ 28 w 20189"/>
                    <a:gd name="connsiteY3" fmla="*/ 335533 h 350491"/>
                    <a:gd name="connsiteX4" fmla="*/ 950 w 20189"/>
                    <a:gd name="connsiteY4" fmla="*/ 341067 h 350491"/>
                    <a:gd name="connsiteX5" fmla="*/ 12756 w 20189"/>
                    <a:gd name="connsiteY5" fmla="*/ 350844 h 350491"/>
                    <a:gd name="connsiteX6" fmla="*/ 20135 w 20189"/>
                    <a:gd name="connsiteY6" fmla="*/ 350844 h 350491"/>
                    <a:gd name="connsiteX7" fmla="*/ 20135 w 20189"/>
                    <a:gd name="connsiteY7" fmla="*/ 352 h 350491"/>
                    <a:gd name="connsiteX8" fmla="*/ 12756 w 20189"/>
                    <a:gd name="connsiteY8" fmla="*/ 352 h 350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89" h="350491">
                      <a:moveTo>
                        <a:pt x="12756" y="352"/>
                      </a:moveTo>
                      <a:cubicBezTo>
                        <a:pt x="8514" y="1459"/>
                        <a:pt x="3533" y="4041"/>
                        <a:pt x="950" y="7731"/>
                      </a:cubicBezTo>
                      <a:cubicBezTo>
                        <a:pt x="397" y="8469"/>
                        <a:pt x="28" y="10867"/>
                        <a:pt x="28" y="11605"/>
                      </a:cubicBezTo>
                      <a:cubicBezTo>
                        <a:pt x="28" y="47023"/>
                        <a:pt x="28" y="155122"/>
                        <a:pt x="28" y="335533"/>
                      </a:cubicBezTo>
                      <a:cubicBezTo>
                        <a:pt x="28" y="336271"/>
                        <a:pt x="581" y="340145"/>
                        <a:pt x="950" y="341067"/>
                      </a:cubicBezTo>
                      <a:cubicBezTo>
                        <a:pt x="3164" y="346416"/>
                        <a:pt x="6853" y="347708"/>
                        <a:pt x="12756" y="350844"/>
                      </a:cubicBezTo>
                      <a:lnTo>
                        <a:pt x="20135" y="350844"/>
                      </a:lnTo>
                      <a:cubicBezTo>
                        <a:pt x="20135" y="341067"/>
                        <a:pt x="20320" y="9760"/>
                        <a:pt x="20135" y="352"/>
                      </a:cubicBezTo>
                      <a:lnTo>
                        <a:pt x="12756" y="352"/>
                      </a:lnTo>
                      <a:close/>
                    </a:path>
                  </a:pathLst>
                </a:custGeom>
                <a:gradFill>
                  <a:gsLst>
                    <a:gs pos="21000">
                      <a:schemeClr val="bg1">
                        <a:lumMod val="85000"/>
                      </a:schemeClr>
                    </a:gs>
                    <a:gs pos="2000">
                      <a:schemeClr val="bg2">
                        <a:lumMod val="25000"/>
                      </a:schemeClr>
                    </a:gs>
                    <a:gs pos="1000">
                      <a:schemeClr val="tx1">
                        <a:lumMod val="75000"/>
                        <a:lumOff val="25000"/>
                      </a:schemeClr>
                    </a:gs>
                    <a:gs pos="0">
                      <a:schemeClr val="bg2">
                        <a:lumMod val="25000"/>
                      </a:schemeClr>
                    </a:gs>
                    <a:gs pos="99000">
                      <a:schemeClr val="tx1">
                        <a:lumMod val="75000"/>
                        <a:lumOff val="25000"/>
                      </a:schemeClr>
                    </a:gs>
                    <a:gs pos="82000">
                      <a:schemeClr val="bg1">
                        <a:lumMod val="85000"/>
                      </a:schemeClr>
                    </a:gs>
                    <a:gs pos="98000">
                      <a:schemeClr val="bg2">
                        <a:lumMod val="25000"/>
                      </a:schemeClr>
                    </a:gs>
                    <a:gs pos="100000">
                      <a:schemeClr val="tx1">
                        <a:lumMod val="75000"/>
                        <a:lumOff val="25000"/>
                      </a:schemeClr>
                    </a:gs>
                  </a:gsLst>
                  <a:lin ang="5400000" scaled="0"/>
                </a:gradFill>
                <a:ln w="6098"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grpSp>
          <p:sp>
            <p:nvSpPr>
              <p:cNvPr id="23" name="任意多边形 44"/>
              <p:cNvSpPr/>
              <p:nvPr/>
            </p:nvSpPr>
            <p:spPr>
              <a:xfrm rot="10800000" flipV="1">
                <a:off x="7378902" y="2231580"/>
                <a:ext cx="20189" cy="557097"/>
              </a:xfrm>
              <a:custGeom>
                <a:avLst/>
                <a:gdLst>
                  <a:gd name="connsiteX0" fmla="*/ 12700 w 20189"/>
                  <a:gd name="connsiteY0" fmla="*/ 352 h 557097"/>
                  <a:gd name="connsiteX1" fmla="*/ 894 w 20189"/>
                  <a:gd name="connsiteY1" fmla="*/ 7731 h 557097"/>
                  <a:gd name="connsiteX2" fmla="*/ -28 w 20189"/>
                  <a:gd name="connsiteY2" fmla="*/ 11605 h 557097"/>
                  <a:gd name="connsiteX3" fmla="*/ -28 w 20189"/>
                  <a:gd name="connsiteY3" fmla="*/ 542138 h 557097"/>
                  <a:gd name="connsiteX4" fmla="*/ 894 w 20189"/>
                  <a:gd name="connsiteY4" fmla="*/ 547672 h 557097"/>
                  <a:gd name="connsiteX5" fmla="*/ 12700 w 20189"/>
                  <a:gd name="connsiteY5" fmla="*/ 557449 h 557097"/>
                  <a:gd name="connsiteX6" fmla="*/ 20079 w 20189"/>
                  <a:gd name="connsiteY6" fmla="*/ 557449 h 557097"/>
                  <a:gd name="connsiteX7" fmla="*/ 20079 w 20189"/>
                  <a:gd name="connsiteY7" fmla="*/ 352 h 557097"/>
                  <a:gd name="connsiteX8" fmla="*/ 12700 w 20189"/>
                  <a:gd name="connsiteY8" fmla="*/ 352 h 557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89" h="557097">
                    <a:moveTo>
                      <a:pt x="12700" y="352"/>
                    </a:moveTo>
                    <a:cubicBezTo>
                      <a:pt x="8457" y="1459"/>
                      <a:pt x="3477" y="4041"/>
                      <a:pt x="894" y="7731"/>
                    </a:cubicBezTo>
                    <a:cubicBezTo>
                      <a:pt x="341" y="8469"/>
                      <a:pt x="-28" y="10867"/>
                      <a:pt x="-28" y="11605"/>
                    </a:cubicBezTo>
                    <a:cubicBezTo>
                      <a:pt x="-28" y="47023"/>
                      <a:pt x="-28" y="361727"/>
                      <a:pt x="-28" y="542138"/>
                    </a:cubicBezTo>
                    <a:cubicBezTo>
                      <a:pt x="-28" y="542876"/>
                      <a:pt x="525" y="546750"/>
                      <a:pt x="894" y="547672"/>
                    </a:cubicBezTo>
                    <a:cubicBezTo>
                      <a:pt x="3108" y="553022"/>
                      <a:pt x="6797" y="554313"/>
                      <a:pt x="12700" y="557449"/>
                    </a:cubicBezTo>
                    <a:lnTo>
                      <a:pt x="20079" y="557449"/>
                    </a:lnTo>
                    <a:cubicBezTo>
                      <a:pt x="20079" y="547672"/>
                      <a:pt x="20263" y="9760"/>
                      <a:pt x="20079" y="352"/>
                    </a:cubicBezTo>
                    <a:lnTo>
                      <a:pt x="12700" y="352"/>
                    </a:lnTo>
                    <a:close/>
                  </a:path>
                </a:pathLst>
              </a:custGeom>
              <a:gradFill>
                <a:gsLst>
                  <a:gs pos="21000">
                    <a:schemeClr val="bg1">
                      <a:lumMod val="85000"/>
                    </a:schemeClr>
                  </a:gs>
                  <a:gs pos="2000">
                    <a:schemeClr val="bg2">
                      <a:lumMod val="25000"/>
                    </a:schemeClr>
                  </a:gs>
                  <a:gs pos="1000">
                    <a:schemeClr val="tx1">
                      <a:lumMod val="75000"/>
                      <a:lumOff val="25000"/>
                    </a:schemeClr>
                  </a:gs>
                  <a:gs pos="0">
                    <a:schemeClr val="bg2">
                      <a:lumMod val="25000"/>
                    </a:schemeClr>
                  </a:gs>
                  <a:gs pos="99000">
                    <a:schemeClr val="tx1">
                      <a:lumMod val="75000"/>
                      <a:lumOff val="25000"/>
                    </a:schemeClr>
                  </a:gs>
                  <a:gs pos="82000">
                    <a:schemeClr val="bg1">
                      <a:lumMod val="85000"/>
                    </a:schemeClr>
                  </a:gs>
                  <a:gs pos="98000">
                    <a:schemeClr val="bg2">
                      <a:lumMod val="25000"/>
                    </a:schemeClr>
                  </a:gs>
                  <a:gs pos="100000">
                    <a:schemeClr val="tx1">
                      <a:lumMod val="75000"/>
                      <a:lumOff val="25000"/>
                    </a:schemeClr>
                  </a:gs>
                </a:gsLst>
                <a:lin ang="5400000" scaled="0"/>
              </a:gradFill>
              <a:ln w="6098"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a:cs typeface="+mn-ea"/>
                  <a:sym typeface="+mn-lt"/>
                </a:endParaRPr>
              </a:p>
            </p:txBody>
          </p:sp>
          <p:sp>
            <p:nvSpPr>
              <p:cNvPr id="24" name="任意多边形 45"/>
              <p:cNvSpPr/>
              <p:nvPr/>
            </p:nvSpPr>
            <p:spPr>
              <a:xfrm>
                <a:off x="5953036" y="1311078"/>
                <a:ext cx="287772" cy="44272"/>
              </a:xfrm>
              <a:custGeom>
                <a:avLst/>
                <a:gdLst>
                  <a:gd name="connsiteX0" fmla="*/ 22793 w 287772"/>
                  <a:gd name="connsiteY0" fmla="*/ 98 h 44272"/>
                  <a:gd name="connsiteX1" fmla="*/ 266293 w 287772"/>
                  <a:gd name="connsiteY1" fmla="*/ 98 h 44272"/>
                  <a:gd name="connsiteX2" fmla="*/ 288429 w 287772"/>
                  <a:gd name="connsiteY2" fmla="*/ 22234 h 44272"/>
                  <a:gd name="connsiteX3" fmla="*/ 288429 w 287772"/>
                  <a:gd name="connsiteY3" fmla="*/ 22234 h 44272"/>
                  <a:gd name="connsiteX4" fmla="*/ 266293 w 287772"/>
                  <a:gd name="connsiteY4" fmla="*/ 44371 h 44272"/>
                  <a:gd name="connsiteX5" fmla="*/ 22793 w 287772"/>
                  <a:gd name="connsiteY5" fmla="*/ 44371 h 44272"/>
                  <a:gd name="connsiteX6" fmla="*/ 657 w 287772"/>
                  <a:gd name="connsiteY6" fmla="*/ 22234 h 44272"/>
                  <a:gd name="connsiteX7" fmla="*/ 657 w 287772"/>
                  <a:gd name="connsiteY7" fmla="*/ 22234 h 44272"/>
                  <a:gd name="connsiteX8" fmla="*/ 22793 w 287772"/>
                  <a:gd name="connsiteY8" fmla="*/ 98 h 4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772" h="44272">
                    <a:moveTo>
                      <a:pt x="22793" y="98"/>
                    </a:moveTo>
                    <a:lnTo>
                      <a:pt x="266293" y="98"/>
                    </a:lnTo>
                    <a:cubicBezTo>
                      <a:pt x="278468" y="98"/>
                      <a:pt x="288429" y="10059"/>
                      <a:pt x="288429" y="22234"/>
                    </a:cubicBezTo>
                    <a:lnTo>
                      <a:pt x="288429" y="22234"/>
                    </a:lnTo>
                    <a:cubicBezTo>
                      <a:pt x="288429" y="34409"/>
                      <a:pt x="278468" y="44371"/>
                      <a:pt x="266293" y="44371"/>
                    </a:cubicBezTo>
                    <a:lnTo>
                      <a:pt x="22793" y="44371"/>
                    </a:lnTo>
                    <a:cubicBezTo>
                      <a:pt x="10618" y="44371"/>
                      <a:pt x="657" y="34409"/>
                      <a:pt x="657" y="22234"/>
                    </a:cubicBezTo>
                    <a:lnTo>
                      <a:pt x="657" y="22234"/>
                    </a:lnTo>
                    <a:cubicBezTo>
                      <a:pt x="657" y="10059"/>
                      <a:pt x="10618" y="98"/>
                      <a:pt x="22793" y="98"/>
                    </a:cubicBezTo>
                    <a:close/>
                  </a:path>
                </a:pathLst>
              </a:custGeom>
              <a:solidFill>
                <a:srgbClr val="1D1C1C">
                  <a:alpha val="10000"/>
                </a:srgbClr>
              </a:solidFill>
              <a:ln w="1840" cap="flat">
                <a:noFill/>
                <a:prstDash val="solid"/>
                <a:miter/>
              </a:ln>
            </p:spPr>
            <p:txBody>
              <a:bodyPr rtlCol="0" anchor="ctr"/>
              <a:lstStyle/>
              <a:p>
                <a:endParaRPr lang="zh-CN" altLang="en-US">
                  <a:cs typeface="+mn-ea"/>
                  <a:sym typeface="+mn-lt"/>
                </a:endParaRPr>
              </a:p>
            </p:txBody>
          </p:sp>
          <p:sp>
            <p:nvSpPr>
              <p:cNvPr id="25" name="任意多边形 47"/>
              <p:cNvSpPr/>
              <p:nvPr/>
            </p:nvSpPr>
            <p:spPr>
              <a:xfrm>
                <a:off x="5953036" y="1311078"/>
                <a:ext cx="287772" cy="38738"/>
              </a:xfrm>
              <a:custGeom>
                <a:avLst/>
                <a:gdLst>
                  <a:gd name="connsiteX0" fmla="*/ 288429 w 287772"/>
                  <a:gd name="connsiteY0" fmla="*/ 35701 h 38738"/>
                  <a:gd name="connsiteX1" fmla="*/ 288429 w 287772"/>
                  <a:gd name="connsiteY1" fmla="*/ 38837 h 38738"/>
                  <a:gd name="connsiteX2" fmla="*/ 657 w 287772"/>
                  <a:gd name="connsiteY2" fmla="*/ 38837 h 38738"/>
                  <a:gd name="connsiteX3" fmla="*/ 657 w 287772"/>
                  <a:gd name="connsiteY3" fmla="*/ 35516 h 38738"/>
                  <a:gd name="connsiteX4" fmla="*/ 288429 w 287772"/>
                  <a:gd name="connsiteY4" fmla="*/ 35516 h 38738"/>
                  <a:gd name="connsiteX5" fmla="*/ 288429 w 287772"/>
                  <a:gd name="connsiteY5" fmla="*/ 27584 h 38738"/>
                  <a:gd name="connsiteX6" fmla="*/ 288429 w 287772"/>
                  <a:gd name="connsiteY6" fmla="*/ 30904 h 38738"/>
                  <a:gd name="connsiteX7" fmla="*/ 657 w 287772"/>
                  <a:gd name="connsiteY7" fmla="*/ 30904 h 38738"/>
                  <a:gd name="connsiteX8" fmla="*/ 657 w 287772"/>
                  <a:gd name="connsiteY8" fmla="*/ 27584 h 38738"/>
                  <a:gd name="connsiteX9" fmla="*/ 288429 w 287772"/>
                  <a:gd name="connsiteY9" fmla="*/ 27584 h 38738"/>
                  <a:gd name="connsiteX10" fmla="*/ 288429 w 287772"/>
                  <a:gd name="connsiteY10" fmla="*/ 17807 h 38738"/>
                  <a:gd name="connsiteX11" fmla="*/ 288429 w 287772"/>
                  <a:gd name="connsiteY11" fmla="*/ 21128 h 38738"/>
                  <a:gd name="connsiteX12" fmla="*/ 657 w 287772"/>
                  <a:gd name="connsiteY12" fmla="*/ 21128 h 38738"/>
                  <a:gd name="connsiteX13" fmla="*/ 657 w 287772"/>
                  <a:gd name="connsiteY13" fmla="*/ 17807 h 38738"/>
                  <a:gd name="connsiteX14" fmla="*/ 288429 w 287772"/>
                  <a:gd name="connsiteY14" fmla="*/ 17807 h 38738"/>
                  <a:gd name="connsiteX15" fmla="*/ 288429 w 287772"/>
                  <a:gd name="connsiteY15" fmla="*/ 9875 h 38738"/>
                  <a:gd name="connsiteX16" fmla="*/ 288429 w 287772"/>
                  <a:gd name="connsiteY16" fmla="*/ 13011 h 38738"/>
                  <a:gd name="connsiteX17" fmla="*/ 657 w 287772"/>
                  <a:gd name="connsiteY17" fmla="*/ 13011 h 38738"/>
                  <a:gd name="connsiteX18" fmla="*/ 657 w 287772"/>
                  <a:gd name="connsiteY18" fmla="*/ 9875 h 38738"/>
                  <a:gd name="connsiteX19" fmla="*/ 288429 w 287772"/>
                  <a:gd name="connsiteY19" fmla="*/ 9875 h 38738"/>
                  <a:gd name="connsiteX20" fmla="*/ 288429 w 287772"/>
                  <a:gd name="connsiteY20" fmla="*/ 98 h 38738"/>
                  <a:gd name="connsiteX21" fmla="*/ 288429 w 287772"/>
                  <a:gd name="connsiteY21" fmla="*/ 3418 h 38738"/>
                  <a:gd name="connsiteX22" fmla="*/ 657 w 287772"/>
                  <a:gd name="connsiteY22" fmla="*/ 3418 h 38738"/>
                  <a:gd name="connsiteX23" fmla="*/ 657 w 287772"/>
                  <a:gd name="connsiteY23" fmla="*/ 98 h 38738"/>
                  <a:gd name="connsiteX24" fmla="*/ 288429 w 287772"/>
                  <a:gd name="connsiteY24" fmla="*/ 98 h 38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7772" h="38738">
                    <a:moveTo>
                      <a:pt x="288429" y="35701"/>
                    </a:moveTo>
                    <a:lnTo>
                      <a:pt x="288429" y="38837"/>
                    </a:lnTo>
                    <a:lnTo>
                      <a:pt x="657" y="38837"/>
                    </a:lnTo>
                    <a:lnTo>
                      <a:pt x="657" y="35516"/>
                    </a:lnTo>
                    <a:lnTo>
                      <a:pt x="288429" y="35516"/>
                    </a:lnTo>
                    <a:close/>
                    <a:moveTo>
                      <a:pt x="288429" y="27584"/>
                    </a:moveTo>
                    <a:lnTo>
                      <a:pt x="288429" y="30904"/>
                    </a:lnTo>
                    <a:lnTo>
                      <a:pt x="657" y="30904"/>
                    </a:lnTo>
                    <a:lnTo>
                      <a:pt x="657" y="27584"/>
                    </a:lnTo>
                    <a:lnTo>
                      <a:pt x="288429" y="27584"/>
                    </a:lnTo>
                    <a:close/>
                    <a:moveTo>
                      <a:pt x="288429" y="17807"/>
                    </a:moveTo>
                    <a:lnTo>
                      <a:pt x="288429" y="21128"/>
                    </a:lnTo>
                    <a:lnTo>
                      <a:pt x="657" y="21128"/>
                    </a:lnTo>
                    <a:lnTo>
                      <a:pt x="657" y="17807"/>
                    </a:lnTo>
                    <a:lnTo>
                      <a:pt x="288429" y="17807"/>
                    </a:lnTo>
                    <a:close/>
                    <a:moveTo>
                      <a:pt x="288429" y="9875"/>
                    </a:moveTo>
                    <a:lnTo>
                      <a:pt x="288429" y="13011"/>
                    </a:lnTo>
                    <a:lnTo>
                      <a:pt x="657" y="13011"/>
                    </a:lnTo>
                    <a:lnTo>
                      <a:pt x="657" y="9875"/>
                    </a:lnTo>
                    <a:lnTo>
                      <a:pt x="288429" y="9875"/>
                    </a:lnTo>
                    <a:close/>
                    <a:moveTo>
                      <a:pt x="288429" y="98"/>
                    </a:moveTo>
                    <a:lnTo>
                      <a:pt x="288429" y="3418"/>
                    </a:lnTo>
                    <a:lnTo>
                      <a:pt x="657" y="3418"/>
                    </a:lnTo>
                    <a:lnTo>
                      <a:pt x="657" y="98"/>
                    </a:lnTo>
                    <a:lnTo>
                      <a:pt x="288429" y="98"/>
                    </a:lnTo>
                    <a:close/>
                  </a:path>
                </a:pathLst>
              </a:custGeom>
              <a:solidFill>
                <a:srgbClr val="000000">
                  <a:alpha val="10000"/>
                </a:srgbClr>
              </a:solidFill>
              <a:ln w="1840" cap="flat">
                <a:noFill/>
                <a:prstDash val="solid"/>
                <a:miter/>
              </a:ln>
            </p:spPr>
            <p:txBody>
              <a:bodyPr rtlCol="0" anchor="ctr"/>
              <a:lstStyle/>
              <a:p>
                <a:endParaRPr lang="zh-CN" altLang="en-US">
                  <a:cs typeface="+mn-ea"/>
                  <a:sym typeface="+mn-lt"/>
                </a:endParaRPr>
              </a:p>
            </p:txBody>
          </p:sp>
          <p:sp>
            <p:nvSpPr>
              <p:cNvPr id="26" name="任意多边形 48"/>
              <p:cNvSpPr/>
              <p:nvPr/>
            </p:nvSpPr>
            <p:spPr>
              <a:xfrm>
                <a:off x="5953036" y="1318457"/>
                <a:ext cx="287772" cy="38738"/>
              </a:xfrm>
              <a:custGeom>
                <a:avLst/>
                <a:gdLst>
                  <a:gd name="connsiteX0" fmla="*/ 288429 w 287772"/>
                  <a:gd name="connsiteY0" fmla="*/ 35701 h 38738"/>
                  <a:gd name="connsiteX1" fmla="*/ 288429 w 287772"/>
                  <a:gd name="connsiteY1" fmla="*/ 38837 h 38738"/>
                  <a:gd name="connsiteX2" fmla="*/ 657 w 287772"/>
                  <a:gd name="connsiteY2" fmla="*/ 38837 h 38738"/>
                  <a:gd name="connsiteX3" fmla="*/ 657 w 287772"/>
                  <a:gd name="connsiteY3" fmla="*/ 35516 h 38738"/>
                  <a:gd name="connsiteX4" fmla="*/ 288429 w 287772"/>
                  <a:gd name="connsiteY4" fmla="*/ 35516 h 38738"/>
                  <a:gd name="connsiteX5" fmla="*/ 288429 w 287772"/>
                  <a:gd name="connsiteY5" fmla="*/ 27584 h 38738"/>
                  <a:gd name="connsiteX6" fmla="*/ 288429 w 287772"/>
                  <a:gd name="connsiteY6" fmla="*/ 30904 h 38738"/>
                  <a:gd name="connsiteX7" fmla="*/ 657 w 287772"/>
                  <a:gd name="connsiteY7" fmla="*/ 30904 h 38738"/>
                  <a:gd name="connsiteX8" fmla="*/ 657 w 287772"/>
                  <a:gd name="connsiteY8" fmla="*/ 27584 h 38738"/>
                  <a:gd name="connsiteX9" fmla="*/ 288429 w 287772"/>
                  <a:gd name="connsiteY9" fmla="*/ 27584 h 38738"/>
                  <a:gd name="connsiteX10" fmla="*/ 288429 w 287772"/>
                  <a:gd name="connsiteY10" fmla="*/ 17807 h 38738"/>
                  <a:gd name="connsiteX11" fmla="*/ 288429 w 287772"/>
                  <a:gd name="connsiteY11" fmla="*/ 21128 h 38738"/>
                  <a:gd name="connsiteX12" fmla="*/ 657 w 287772"/>
                  <a:gd name="connsiteY12" fmla="*/ 21128 h 38738"/>
                  <a:gd name="connsiteX13" fmla="*/ 657 w 287772"/>
                  <a:gd name="connsiteY13" fmla="*/ 17807 h 38738"/>
                  <a:gd name="connsiteX14" fmla="*/ 288429 w 287772"/>
                  <a:gd name="connsiteY14" fmla="*/ 17807 h 38738"/>
                  <a:gd name="connsiteX15" fmla="*/ 288429 w 287772"/>
                  <a:gd name="connsiteY15" fmla="*/ 9875 h 38738"/>
                  <a:gd name="connsiteX16" fmla="*/ 288429 w 287772"/>
                  <a:gd name="connsiteY16" fmla="*/ 13011 h 38738"/>
                  <a:gd name="connsiteX17" fmla="*/ 657 w 287772"/>
                  <a:gd name="connsiteY17" fmla="*/ 13011 h 38738"/>
                  <a:gd name="connsiteX18" fmla="*/ 657 w 287772"/>
                  <a:gd name="connsiteY18" fmla="*/ 9875 h 38738"/>
                  <a:gd name="connsiteX19" fmla="*/ 288429 w 287772"/>
                  <a:gd name="connsiteY19" fmla="*/ 9875 h 38738"/>
                  <a:gd name="connsiteX20" fmla="*/ 288429 w 287772"/>
                  <a:gd name="connsiteY20" fmla="*/ 98 h 38738"/>
                  <a:gd name="connsiteX21" fmla="*/ 288429 w 287772"/>
                  <a:gd name="connsiteY21" fmla="*/ 3418 h 38738"/>
                  <a:gd name="connsiteX22" fmla="*/ 657 w 287772"/>
                  <a:gd name="connsiteY22" fmla="*/ 3418 h 38738"/>
                  <a:gd name="connsiteX23" fmla="*/ 657 w 287772"/>
                  <a:gd name="connsiteY23" fmla="*/ 98 h 38738"/>
                  <a:gd name="connsiteX24" fmla="*/ 288429 w 287772"/>
                  <a:gd name="connsiteY24" fmla="*/ 98 h 38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7772" h="38738">
                    <a:moveTo>
                      <a:pt x="288429" y="35701"/>
                    </a:moveTo>
                    <a:lnTo>
                      <a:pt x="288429" y="38837"/>
                    </a:lnTo>
                    <a:lnTo>
                      <a:pt x="657" y="38837"/>
                    </a:lnTo>
                    <a:lnTo>
                      <a:pt x="657" y="35516"/>
                    </a:lnTo>
                    <a:lnTo>
                      <a:pt x="288429" y="35516"/>
                    </a:lnTo>
                    <a:close/>
                    <a:moveTo>
                      <a:pt x="288429" y="27584"/>
                    </a:moveTo>
                    <a:lnTo>
                      <a:pt x="288429" y="30904"/>
                    </a:lnTo>
                    <a:lnTo>
                      <a:pt x="657" y="30904"/>
                    </a:lnTo>
                    <a:lnTo>
                      <a:pt x="657" y="27584"/>
                    </a:lnTo>
                    <a:lnTo>
                      <a:pt x="288429" y="27584"/>
                    </a:lnTo>
                    <a:close/>
                    <a:moveTo>
                      <a:pt x="288429" y="17807"/>
                    </a:moveTo>
                    <a:lnTo>
                      <a:pt x="288429" y="21128"/>
                    </a:lnTo>
                    <a:lnTo>
                      <a:pt x="657" y="21128"/>
                    </a:lnTo>
                    <a:lnTo>
                      <a:pt x="657" y="17807"/>
                    </a:lnTo>
                    <a:lnTo>
                      <a:pt x="288429" y="17807"/>
                    </a:lnTo>
                    <a:close/>
                    <a:moveTo>
                      <a:pt x="288429" y="9875"/>
                    </a:moveTo>
                    <a:lnTo>
                      <a:pt x="288429" y="13011"/>
                    </a:lnTo>
                    <a:lnTo>
                      <a:pt x="657" y="13011"/>
                    </a:lnTo>
                    <a:lnTo>
                      <a:pt x="657" y="9875"/>
                    </a:lnTo>
                    <a:lnTo>
                      <a:pt x="288429" y="9875"/>
                    </a:lnTo>
                    <a:close/>
                    <a:moveTo>
                      <a:pt x="288429" y="98"/>
                    </a:moveTo>
                    <a:lnTo>
                      <a:pt x="288429" y="3418"/>
                    </a:lnTo>
                    <a:lnTo>
                      <a:pt x="657" y="3418"/>
                    </a:lnTo>
                    <a:lnTo>
                      <a:pt x="657" y="98"/>
                    </a:lnTo>
                    <a:lnTo>
                      <a:pt x="288429" y="98"/>
                    </a:lnTo>
                    <a:close/>
                  </a:path>
                </a:pathLst>
              </a:custGeom>
              <a:solidFill>
                <a:srgbClr val="FFFFFF">
                  <a:alpha val="10000"/>
                </a:srgbClr>
              </a:solidFill>
              <a:ln w="1840" cap="flat">
                <a:noFill/>
                <a:prstDash val="solid"/>
                <a:miter/>
              </a:ln>
            </p:spPr>
            <p:txBody>
              <a:bodyPr rtlCol="0" anchor="ctr"/>
              <a:lstStyle/>
              <a:p>
                <a:endParaRPr lang="zh-CN" altLang="en-US">
                  <a:cs typeface="+mn-ea"/>
                  <a:sym typeface="+mn-lt"/>
                </a:endParaRPr>
              </a:p>
            </p:txBody>
          </p:sp>
          <p:sp>
            <p:nvSpPr>
              <p:cNvPr id="27" name="任意多边形 49"/>
              <p:cNvSpPr/>
              <p:nvPr/>
            </p:nvSpPr>
            <p:spPr>
              <a:xfrm>
                <a:off x="5959493" y="1311078"/>
                <a:ext cx="274859" cy="44272"/>
              </a:xfrm>
              <a:custGeom>
                <a:avLst/>
                <a:gdLst>
                  <a:gd name="connsiteX0" fmla="*/ 3977 w 274859"/>
                  <a:gd name="connsiteY0" fmla="*/ 98 h 44272"/>
                  <a:gd name="connsiteX1" fmla="*/ 3977 w 274859"/>
                  <a:gd name="connsiteY1" fmla="*/ 44371 h 44272"/>
                  <a:gd name="connsiteX2" fmla="*/ 657 w 274859"/>
                  <a:gd name="connsiteY2" fmla="*/ 44371 h 44272"/>
                  <a:gd name="connsiteX3" fmla="*/ 657 w 274859"/>
                  <a:gd name="connsiteY3" fmla="*/ 98 h 44272"/>
                  <a:gd name="connsiteX4" fmla="*/ 3977 w 274859"/>
                  <a:gd name="connsiteY4" fmla="*/ 98 h 44272"/>
                  <a:gd name="connsiteX5" fmla="*/ 13754 w 274859"/>
                  <a:gd name="connsiteY5" fmla="*/ 98 h 44272"/>
                  <a:gd name="connsiteX6" fmla="*/ 13754 w 274859"/>
                  <a:gd name="connsiteY6" fmla="*/ 44371 h 44272"/>
                  <a:gd name="connsiteX7" fmla="*/ 10434 w 274859"/>
                  <a:gd name="connsiteY7" fmla="*/ 44371 h 44272"/>
                  <a:gd name="connsiteX8" fmla="*/ 10434 w 274859"/>
                  <a:gd name="connsiteY8" fmla="*/ 98 h 44272"/>
                  <a:gd name="connsiteX9" fmla="*/ 13754 w 274859"/>
                  <a:gd name="connsiteY9" fmla="*/ 98 h 44272"/>
                  <a:gd name="connsiteX10" fmla="*/ 21871 w 274859"/>
                  <a:gd name="connsiteY10" fmla="*/ 98 h 44272"/>
                  <a:gd name="connsiteX11" fmla="*/ 21871 w 274859"/>
                  <a:gd name="connsiteY11" fmla="*/ 44371 h 44272"/>
                  <a:gd name="connsiteX12" fmla="*/ 18551 w 274859"/>
                  <a:gd name="connsiteY12" fmla="*/ 44371 h 44272"/>
                  <a:gd name="connsiteX13" fmla="*/ 18551 w 274859"/>
                  <a:gd name="connsiteY13" fmla="*/ 98 h 44272"/>
                  <a:gd name="connsiteX14" fmla="*/ 21871 w 274859"/>
                  <a:gd name="connsiteY14" fmla="*/ 98 h 44272"/>
                  <a:gd name="connsiteX15" fmla="*/ 31832 w 274859"/>
                  <a:gd name="connsiteY15" fmla="*/ 98 h 44272"/>
                  <a:gd name="connsiteX16" fmla="*/ 31832 w 274859"/>
                  <a:gd name="connsiteY16" fmla="*/ 44371 h 44272"/>
                  <a:gd name="connsiteX17" fmla="*/ 28512 w 274859"/>
                  <a:gd name="connsiteY17" fmla="*/ 44371 h 44272"/>
                  <a:gd name="connsiteX18" fmla="*/ 28512 w 274859"/>
                  <a:gd name="connsiteY18" fmla="*/ 98 h 44272"/>
                  <a:gd name="connsiteX19" fmla="*/ 31832 w 274859"/>
                  <a:gd name="connsiteY19" fmla="*/ 98 h 44272"/>
                  <a:gd name="connsiteX20" fmla="*/ 39949 w 274859"/>
                  <a:gd name="connsiteY20" fmla="*/ 98 h 44272"/>
                  <a:gd name="connsiteX21" fmla="*/ 39949 w 274859"/>
                  <a:gd name="connsiteY21" fmla="*/ 44371 h 44272"/>
                  <a:gd name="connsiteX22" fmla="*/ 36629 w 274859"/>
                  <a:gd name="connsiteY22" fmla="*/ 44371 h 44272"/>
                  <a:gd name="connsiteX23" fmla="*/ 36629 w 274859"/>
                  <a:gd name="connsiteY23" fmla="*/ 98 h 44272"/>
                  <a:gd name="connsiteX24" fmla="*/ 39949 w 274859"/>
                  <a:gd name="connsiteY24" fmla="*/ 98 h 44272"/>
                  <a:gd name="connsiteX25" fmla="*/ 49726 w 274859"/>
                  <a:gd name="connsiteY25" fmla="*/ 98 h 44272"/>
                  <a:gd name="connsiteX26" fmla="*/ 49726 w 274859"/>
                  <a:gd name="connsiteY26" fmla="*/ 44371 h 44272"/>
                  <a:gd name="connsiteX27" fmla="*/ 46405 w 274859"/>
                  <a:gd name="connsiteY27" fmla="*/ 44371 h 44272"/>
                  <a:gd name="connsiteX28" fmla="*/ 46405 w 274859"/>
                  <a:gd name="connsiteY28" fmla="*/ 98 h 44272"/>
                  <a:gd name="connsiteX29" fmla="*/ 49726 w 274859"/>
                  <a:gd name="connsiteY29" fmla="*/ 98 h 44272"/>
                  <a:gd name="connsiteX30" fmla="*/ 57842 w 274859"/>
                  <a:gd name="connsiteY30" fmla="*/ 98 h 44272"/>
                  <a:gd name="connsiteX31" fmla="*/ 57842 w 274859"/>
                  <a:gd name="connsiteY31" fmla="*/ 44371 h 44272"/>
                  <a:gd name="connsiteX32" fmla="*/ 54707 w 274859"/>
                  <a:gd name="connsiteY32" fmla="*/ 44371 h 44272"/>
                  <a:gd name="connsiteX33" fmla="*/ 54707 w 274859"/>
                  <a:gd name="connsiteY33" fmla="*/ 98 h 44272"/>
                  <a:gd name="connsiteX34" fmla="*/ 57842 w 274859"/>
                  <a:gd name="connsiteY34" fmla="*/ 98 h 44272"/>
                  <a:gd name="connsiteX35" fmla="*/ 67804 w 274859"/>
                  <a:gd name="connsiteY35" fmla="*/ 98 h 44272"/>
                  <a:gd name="connsiteX36" fmla="*/ 67804 w 274859"/>
                  <a:gd name="connsiteY36" fmla="*/ 44371 h 44272"/>
                  <a:gd name="connsiteX37" fmla="*/ 64483 w 274859"/>
                  <a:gd name="connsiteY37" fmla="*/ 44371 h 44272"/>
                  <a:gd name="connsiteX38" fmla="*/ 64483 w 274859"/>
                  <a:gd name="connsiteY38" fmla="*/ 98 h 44272"/>
                  <a:gd name="connsiteX39" fmla="*/ 67804 w 274859"/>
                  <a:gd name="connsiteY39" fmla="*/ 98 h 44272"/>
                  <a:gd name="connsiteX40" fmla="*/ 75920 w 274859"/>
                  <a:gd name="connsiteY40" fmla="*/ 98 h 44272"/>
                  <a:gd name="connsiteX41" fmla="*/ 75920 w 274859"/>
                  <a:gd name="connsiteY41" fmla="*/ 44371 h 44272"/>
                  <a:gd name="connsiteX42" fmla="*/ 72600 w 274859"/>
                  <a:gd name="connsiteY42" fmla="*/ 44371 h 44272"/>
                  <a:gd name="connsiteX43" fmla="*/ 72600 w 274859"/>
                  <a:gd name="connsiteY43" fmla="*/ 98 h 44272"/>
                  <a:gd name="connsiteX44" fmla="*/ 75920 w 274859"/>
                  <a:gd name="connsiteY44" fmla="*/ 98 h 44272"/>
                  <a:gd name="connsiteX45" fmla="*/ 85697 w 274859"/>
                  <a:gd name="connsiteY45" fmla="*/ 98 h 44272"/>
                  <a:gd name="connsiteX46" fmla="*/ 85697 w 274859"/>
                  <a:gd name="connsiteY46" fmla="*/ 44371 h 44272"/>
                  <a:gd name="connsiteX47" fmla="*/ 82377 w 274859"/>
                  <a:gd name="connsiteY47" fmla="*/ 44371 h 44272"/>
                  <a:gd name="connsiteX48" fmla="*/ 82377 w 274859"/>
                  <a:gd name="connsiteY48" fmla="*/ 98 h 44272"/>
                  <a:gd name="connsiteX49" fmla="*/ 85697 w 274859"/>
                  <a:gd name="connsiteY49" fmla="*/ 98 h 44272"/>
                  <a:gd name="connsiteX50" fmla="*/ 93998 w 274859"/>
                  <a:gd name="connsiteY50" fmla="*/ 98 h 44272"/>
                  <a:gd name="connsiteX51" fmla="*/ 93998 w 274859"/>
                  <a:gd name="connsiteY51" fmla="*/ 44371 h 44272"/>
                  <a:gd name="connsiteX52" fmla="*/ 90678 w 274859"/>
                  <a:gd name="connsiteY52" fmla="*/ 44371 h 44272"/>
                  <a:gd name="connsiteX53" fmla="*/ 90678 w 274859"/>
                  <a:gd name="connsiteY53" fmla="*/ 98 h 44272"/>
                  <a:gd name="connsiteX54" fmla="*/ 93998 w 274859"/>
                  <a:gd name="connsiteY54" fmla="*/ 98 h 44272"/>
                  <a:gd name="connsiteX55" fmla="*/ 103775 w 274859"/>
                  <a:gd name="connsiteY55" fmla="*/ 98 h 44272"/>
                  <a:gd name="connsiteX56" fmla="*/ 103775 w 274859"/>
                  <a:gd name="connsiteY56" fmla="*/ 44371 h 44272"/>
                  <a:gd name="connsiteX57" fmla="*/ 100455 w 274859"/>
                  <a:gd name="connsiteY57" fmla="*/ 44371 h 44272"/>
                  <a:gd name="connsiteX58" fmla="*/ 100455 w 274859"/>
                  <a:gd name="connsiteY58" fmla="*/ 98 h 44272"/>
                  <a:gd name="connsiteX59" fmla="*/ 103775 w 274859"/>
                  <a:gd name="connsiteY59" fmla="*/ 98 h 44272"/>
                  <a:gd name="connsiteX60" fmla="*/ 111892 w 274859"/>
                  <a:gd name="connsiteY60" fmla="*/ 98 h 44272"/>
                  <a:gd name="connsiteX61" fmla="*/ 111892 w 274859"/>
                  <a:gd name="connsiteY61" fmla="*/ 44371 h 44272"/>
                  <a:gd name="connsiteX62" fmla="*/ 108572 w 274859"/>
                  <a:gd name="connsiteY62" fmla="*/ 44371 h 44272"/>
                  <a:gd name="connsiteX63" fmla="*/ 108572 w 274859"/>
                  <a:gd name="connsiteY63" fmla="*/ 98 h 44272"/>
                  <a:gd name="connsiteX64" fmla="*/ 111892 w 274859"/>
                  <a:gd name="connsiteY64" fmla="*/ 98 h 44272"/>
                  <a:gd name="connsiteX65" fmla="*/ 121669 w 274859"/>
                  <a:gd name="connsiteY65" fmla="*/ 98 h 44272"/>
                  <a:gd name="connsiteX66" fmla="*/ 121669 w 274859"/>
                  <a:gd name="connsiteY66" fmla="*/ 44371 h 44272"/>
                  <a:gd name="connsiteX67" fmla="*/ 118348 w 274859"/>
                  <a:gd name="connsiteY67" fmla="*/ 44371 h 44272"/>
                  <a:gd name="connsiteX68" fmla="*/ 118348 w 274859"/>
                  <a:gd name="connsiteY68" fmla="*/ 98 h 44272"/>
                  <a:gd name="connsiteX69" fmla="*/ 121669 w 274859"/>
                  <a:gd name="connsiteY69" fmla="*/ 98 h 44272"/>
                  <a:gd name="connsiteX70" fmla="*/ 131630 w 274859"/>
                  <a:gd name="connsiteY70" fmla="*/ 98 h 44272"/>
                  <a:gd name="connsiteX71" fmla="*/ 131630 w 274859"/>
                  <a:gd name="connsiteY71" fmla="*/ 44371 h 44272"/>
                  <a:gd name="connsiteX72" fmla="*/ 128310 w 274859"/>
                  <a:gd name="connsiteY72" fmla="*/ 44371 h 44272"/>
                  <a:gd name="connsiteX73" fmla="*/ 128310 w 274859"/>
                  <a:gd name="connsiteY73" fmla="*/ 98 h 44272"/>
                  <a:gd name="connsiteX74" fmla="*/ 131630 w 274859"/>
                  <a:gd name="connsiteY74" fmla="*/ 98 h 44272"/>
                  <a:gd name="connsiteX75" fmla="*/ 139747 w 274859"/>
                  <a:gd name="connsiteY75" fmla="*/ 98 h 44272"/>
                  <a:gd name="connsiteX76" fmla="*/ 139747 w 274859"/>
                  <a:gd name="connsiteY76" fmla="*/ 44371 h 44272"/>
                  <a:gd name="connsiteX77" fmla="*/ 136426 w 274859"/>
                  <a:gd name="connsiteY77" fmla="*/ 44371 h 44272"/>
                  <a:gd name="connsiteX78" fmla="*/ 136426 w 274859"/>
                  <a:gd name="connsiteY78" fmla="*/ 98 h 44272"/>
                  <a:gd name="connsiteX79" fmla="*/ 139747 w 274859"/>
                  <a:gd name="connsiteY79" fmla="*/ 98 h 44272"/>
                  <a:gd name="connsiteX80" fmla="*/ 149524 w 274859"/>
                  <a:gd name="connsiteY80" fmla="*/ 98 h 44272"/>
                  <a:gd name="connsiteX81" fmla="*/ 149524 w 274859"/>
                  <a:gd name="connsiteY81" fmla="*/ 44371 h 44272"/>
                  <a:gd name="connsiteX82" fmla="*/ 146203 w 274859"/>
                  <a:gd name="connsiteY82" fmla="*/ 44371 h 44272"/>
                  <a:gd name="connsiteX83" fmla="*/ 146203 w 274859"/>
                  <a:gd name="connsiteY83" fmla="*/ 98 h 44272"/>
                  <a:gd name="connsiteX84" fmla="*/ 149524 w 274859"/>
                  <a:gd name="connsiteY84" fmla="*/ 98 h 44272"/>
                  <a:gd name="connsiteX85" fmla="*/ 157640 w 274859"/>
                  <a:gd name="connsiteY85" fmla="*/ 98 h 44272"/>
                  <a:gd name="connsiteX86" fmla="*/ 157640 w 274859"/>
                  <a:gd name="connsiteY86" fmla="*/ 44371 h 44272"/>
                  <a:gd name="connsiteX87" fmla="*/ 154320 w 274859"/>
                  <a:gd name="connsiteY87" fmla="*/ 44371 h 44272"/>
                  <a:gd name="connsiteX88" fmla="*/ 154320 w 274859"/>
                  <a:gd name="connsiteY88" fmla="*/ 98 h 44272"/>
                  <a:gd name="connsiteX89" fmla="*/ 157640 w 274859"/>
                  <a:gd name="connsiteY89" fmla="*/ 98 h 44272"/>
                  <a:gd name="connsiteX90" fmla="*/ 167602 w 274859"/>
                  <a:gd name="connsiteY90" fmla="*/ 98 h 44272"/>
                  <a:gd name="connsiteX91" fmla="*/ 167602 w 274859"/>
                  <a:gd name="connsiteY91" fmla="*/ 44371 h 44272"/>
                  <a:gd name="connsiteX92" fmla="*/ 164281 w 274859"/>
                  <a:gd name="connsiteY92" fmla="*/ 44371 h 44272"/>
                  <a:gd name="connsiteX93" fmla="*/ 164281 w 274859"/>
                  <a:gd name="connsiteY93" fmla="*/ 98 h 44272"/>
                  <a:gd name="connsiteX94" fmla="*/ 167602 w 274859"/>
                  <a:gd name="connsiteY94" fmla="*/ 98 h 44272"/>
                  <a:gd name="connsiteX95" fmla="*/ 175718 w 274859"/>
                  <a:gd name="connsiteY95" fmla="*/ 98 h 44272"/>
                  <a:gd name="connsiteX96" fmla="*/ 175718 w 274859"/>
                  <a:gd name="connsiteY96" fmla="*/ 44371 h 44272"/>
                  <a:gd name="connsiteX97" fmla="*/ 172398 w 274859"/>
                  <a:gd name="connsiteY97" fmla="*/ 44371 h 44272"/>
                  <a:gd name="connsiteX98" fmla="*/ 172398 w 274859"/>
                  <a:gd name="connsiteY98" fmla="*/ 98 h 44272"/>
                  <a:gd name="connsiteX99" fmla="*/ 175718 w 274859"/>
                  <a:gd name="connsiteY99" fmla="*/ 98 h 44272"/>
                  <a:gd name="connsiteX100" fmla="*/ 185495 w 274859"/>
                  <a:gd name="connsiteY100" fmla="*/ 98 h 44272"/>
                  <a:gd name="connsiteX101" fmla="*/ 185495 w 274859"/>
                  <a:gd name="connsiteY101" fmla="*/ 44371 h 44272"/>
                  <a:gd name="connsiteX102" fmla="*/ 182175 w 274859"/>
                  <a:gd name="connsiteY102" fmla="*/ 44371 h 44272"/>
                  <a:gd name="connsiteX103" fmla="*/ 182175 w 274859"/>
                  <a:gd name="connsiteY103" fmla="*/ 98 h 44272"/>
                  <a:gd name="connsiteX104" fmla="*/ 185495 w 274859"/>
                  <a:gd name="connsiteY104" fmla="*/ 98 h 44272"/>
                  <a:gd name="connsiteX105" fmla="*/ 193796 w 274859"/>
                  <a:gd name="connsiteY105" fmla="*/ 98 h 44272"/>
                  <a:gd name="connsiteX106" fmla="*/ 193796 w 274859"/>
                  <a:gd name="connsiteY106" fmla="*/ 44371 h 44272"/>
                  <a:gd name="connsiteX107" fmla="*/ 190476 w 274859"/>
                  <a:gd name="connsiteY107" fmla="*/ 44371 h 44272"/>
                  <a:gd name="connsiteX108" fmla="*/ 190476 w 274859"/>
                  <a:gd name="connsiteY108" fmla="*/ 98 h 44272"/>
                  <a:gd name="connsiteX109" fmla="*/ 193796 w 274859"/>
                  <a:gd name="connsiteY109" fmla="*/ 98 h 44272"/>
                  <a:gd name="connsiteX110" fmla="*/ 203573 w 274859"/>
                  <a:gd name="connsiteY110" fmla="*/ 98 h 44272"/>
                  <a:gd name="connsiteX111" fmla="*/ 203573 w 274859"/>
                  <a:gd name="connsiteY111" fmla="*/ 44371 h 44272"/>
                  <a:gd name="connsiteX112" fmla="*/ 200253 w 274859"/>
                  <a:gd name="connsiteY112" fmla="*/ 44371 h 44272"/>
                  <a:gd name="connsiteX113" fmla="*/ 200253 w 274859"/>
                  <a:gd name="connsiteY113" fmla="*/ 98 h 44272"/>
                  <a:gd name="connsiteX114" fmla="*/ 203573 w 274859"/>
                  <a:gd name="connsiteY114" fmla="*/ 98 h 44272"/>
                  <a:gd name="connsiteX115" fmla="*/ 211690 w 274859"/>
                  <a:gd name="connsiteY115" fmla="*/ 98 h 44272"/>
                  <a:gd name="connsiteX116" fmla="*/ 211690 w 274859"/>
                  <a:gd name="connsiteY116" fmla="*/ 44371 h 44272"/>
                  <a:gd name="connsiteX117" fmla="*/ 208369 w 274859"/>
                  <a:gd name="connsiteY117" fmla="*/ 44371 h 44272"/>
                  <a:gd name="connsiteX118" fmla="*/ 208369 w 274859"/>
                  <a:gd name="connsiteY118" fmla="*/ 98 h 44272"/>
                  <a:gd name="connsiteX119" fmla="*/ 211690 w 274859"/>
                  <a:gd name="connsiteY119" fmla="*/ 98 h 44272"/>
                  <a:gd name="connsiteX120" fmla="*/ 221467 w 274859"/>
                  <a:gd name="connsiteY120" fmla="*/ 98 h 44272"/>
                  <a:gd name="connsiteX121" fmla="*/ 221467 w 274859"/>
                  <a:gd name="connsiteY121" fmla="*/ 44371 h 44272"/>
                  <a:gd name="connsiteX122" fmla="*/ 218146 w 274859"/>
                  <a:gd name="connsiteY122" fmla="*/ 44371 h 44272"/>
                  <a:gd name="connsiteX123" fmla="*/ 218146 w 274859"/>
                  <a:gd name="connsiteY123" fmla="*/ 98 h 44272"/>
                  <a:gd name="connsiteX124" fmla="*/ 221467 w 274859"/>
                  <a:gd name="connsiteY124" fmla="*/ 98 h 44272"/>
                  <a:gd name="connsiteX125" fmla="*/ 229768 w 274859"/>
                  <a:gd name="connsiteY125" fmla="*/ 98 h 44272"/>
                  <a:gd name="connsiteX126" fmla="*/ 229768 w 274859"/>
                  <a:gd name="connsiteY126" fmla="*/ 44371 h 44272"/>
                  <a:gd name="connsiteX127" fmla="*/ 226447 w 274859"/>
                  <a:gd name="connsiteY127" fmla="*/ 44371 h 44272"/>
                  <a:gd name="connsiteX128" fmla="*/ 226447 w 274859"/>
                  <a:gd name="connsiteY128" fmla="*/ 98 h 44272"/>
                  <a:gd name="connsiteX129" fmla="*/ 229768 w 274859"/>
                  <a:gd name="connsiteY129" fmla="*/ 98 h 44272"/>
                  <a:gd name="connsiteX130" fmla="*/ 239545 w 274859"/>
                  <a:gd name="connsiteY130" fmla="*/ 98 h 44272"/>
                  <a:gd name="connsiteX131" fmla="*/ 239545 w 274859"/>
                  <a:gd name="connsiteY131" fmla="*/ 44371 h 44272"/>
                  <a:gd name="connsiteX132" fmla="*/ 236224 w 274859"/>
                  <a:gd name="connsiteY132" fmla="*/ 44371 h 44272"/>
                  <a:gd name="connsiteX133" fmla="*/ 236224 w 274859"/>
                  <a:gd name="connsiteY133" fmla="*/ 98 h 44272"/>
                  <a:gd name="connsiteX134" fmla="*/ 239545 w 274859"/>
                  <a:gd name="connsiteY134" fmla="*/ 98 h 44272"/>
                  <a:gd name="connsiteX135" fmla="*/ 249322 w 274859"/>
                  <a:gd name="connsiteY135" fmla="*/ 98 h 44272"/>
                  <a:gd name="connsiteX136" fmla="*/ 249322 w 274859"/>
                  <a:gd name="connsiteY136" fmla="*/ 44371 h 44272"/>
                  <a:gd name="connsiteX137" fmla="*/ 246001 w 274859"/>
                  <a:gd name="connsiteY137" fmla="*/ 44371 h 44272"/>
                  <a:gd name="connsiteX138" fmla="*/ 246001 w 274859"/>
                  <a:gd name="connsiteY138" fmla="*/ 98 h 44272"/>
                  <a:gd name="connsiteX139" fmla="*/ 249322 w 274859"/>
                  <a:gd name="connsiteY139" fmla="*/ 98 h 44272"/>
                  <a:gd name="connsiteX140" fmla="*/ 257438 w 274859"/>
                  <a:gd name="connsiteY140" fmla="*/ 98 h 44272"/>
                  <a:gd name="connsiteX141" fmla="*/ 257438 w 274859"/>
                  <a:gd name="connsiteY141" fmla="*/ 44371 h 44272"/>
                  <a:gd name="connsiteX142" fmla="*/ 254302 w 274859"/>
                  <a:gd name="connsiteY142" fmla="*/ 44371 h 44272"/>
                  <a:gd name="connsiteX143" fmla="*/ 254302 w 274859"/>
                  <a:gd name="connsiteY143" fmla="*/ 98 h 44272"/>
                  <a:gd name="connsiteX144" fmla="*/ 257438 w 274859"/>
                  <a:gd name="connsiteY144" fmla="*/ 98 h 44272"/>
                  <a:gd name="connsiteX145" fmla="*/ 267400 w 274859"/>
                  <a:gd name="connsiteY145" fmla="*/ 98 h 44272"/>
                  <a:gd name="connsiteX146" fmla="*/ 267400 w 274859"/>
                  <a:gd name="connsiteY146" fmla="*/ 44371 h 44272"/>
                  <a:gd name="connsiteX147" fmla="*/ 264079 w 274859"/>
                  <a:gd name="connsiteY147" fmla="*/ 44371 h 44272"/>
                  <a:gd name="connsiteX148" fmla="*/ 264079 w 274859"/>
                  <a:gd name="connsiteY148" fmla="*/ 98 h 44272"/>
                  <a:gd name="connsiteX149" fmla="*/ 267400 w 274859"/>
                  <a:gd name="connsiteY149" fmla="*/ 98 h 44272"/>
                  <a:gd name="connsiteX150" fmla="*/ 275516 w 274859"/>
                  <a:gd name="connsiteY150" fmla="*/ 98 h 44272"/>
                  <a:gd name="connsiteX151" fmla="*/ 275516 w 274859"/>
                  <a:gd name="connsiteY151" fmla="*/ 44371 h 44272"/>
                  <a:gd name="connsiteX152" fmla="*/ 272196 w 274859"/>
                  <a:gd name="connsiteY152" fmla="*/ 44371 h 44272"/>
                  <a:gd name="connsiteX153" fmla="*/ 272196 w 274859"/>
                  <a:gd name="connsiteY153" fmla="*/ 98 h 44272"/>
                  <a:gd name="connsiteX154" fmla="*/ 275516 w 274859"/>
                  <a:gd name="connsiteY154" fmla="*/ 98 h 4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274859" h="44272">
                    <a:moveTo>
                      <a:pt x="3977" y="98"/>
                    </a:moveTo>
                    <a:lnTo>
                      <a:pt x="3977" y="44371"/>
                    </a:lnTo>
                    <a:lnTo>
                      <a:pt x="657" y="44371"/>
                    </a:lnTo>
                    <a:lnTo>
                      <a:pt x="657" y="98"/>
                    </a:lnTo>
                    <a:lnTo>
                      <a:pt x="3977" y="98"/>
                    </a:lnTo>
                    <a:close/>
                    <a:moveTo>
                      <a:pt x="13754" y="98"/>
                    </a:moveTo>
                    <a:lnTo>
                      <a:pt x="13754" y="44371"/>
                    </a:lnTo>
                    <a:lnTo>
                      <a:pt x="10434" y="44371"/>
                    </a:lnTo>
                    <a:lnTo>
                      <a:pt x="10434" y="98"/>
                    </a:lnTo>
                    <a:lnTo>
                      <a:pt x="13754" y="98"/>
                    </a:lnTo>
                    <a:close/>
                    <a:moveTo>
                      <a:pt x="21871" y="98"/>
                    </a:moveTo>
                    <a:lnTo>
                      <a:pt x="21871" y="44371"/>
                    </a:lnTo>
                    <a:lnTo>
                      <a:pt x="18551" y="44371"/>
                    </a:lnTo>
                    <a:lnTo>
                      <a:pt x="18551" y="98"/>
                    </a:lnTo>
                    <a:lnTo>
                      <a:pt x="21871" y="98"/>
                    </a:lnTo>
                    <a:close/>
                    <a:moveTo>
                      <a:pt x="31832" y="98"/>
                    </a:moveTo>
                    <a:lnTo>
                      <a:pt x="31832" y="44371"/>
                    </a:lnTo>
                    <a:lnTo>
                      <a:pt x="28512" y="44371"/>
                    </a:lnTo>
                    <a:lnTo>
                      <a:pt x="28512" y="98"/>
                    </a:lnTo>
                    <a:lnTo>
                      <a:pt x="31832" y="98"/>
                    </a:lnTo>
                    <a:close/>
                    <a:moveTo>
                      <a:pt x="39949" y="98"/>
                    </a:moveTo>
                    <a:lnTo>
                      <a:pt x="39949" y="44371"/>
                    </a:lnTo>
                    <a:lnTo>
                      <a:pt x="36629" y="44371"/>
                    </a:lnTo>
                    <a:lnTo>
                      <a:pt x="36629" y="98"/>
                    </a:lnTo>
                    <a:lnTo>
                      <a:pt x="39949" y="98"/>
                    </a:lnTo>
                    <a:close/>
                    <a:moveTo>
                      <a:pt x="49726" y="98"/>
                    </a:moveTo>
                    <a:lnTo>
                      <a:pt x="49726" y="44371"/>
                    </a:lnTo>
                    <a:lnTo>
                      <a:pt x="46405" y="44371"/>
                    </a:lnTo>
                    <a:lnTo>
                      <a:pt x="46405" y="98"/>
                    </a:lnTo>
                    <a:lnTo>
                      <a:pt x="49726" y="98"/>
                    </a:lnTo>
                    <a:close/>
                    <a:moveTo>
                      <a:pt x="57842" y="98"/>
                    </a:moveTo>
                    <a:lnTo>
                      <a:pt x="57842" y="44371"/>
                    </a:lnTo>
                    <a:lnTo>
                      <a:pt x="54707" y="44371"/>
                    </a:lnTo>
                    <a:lnTo>
                      <a:pt x="54707" y="98"/>
                    </a:lnTo>
                    <a:lnTo>
                      <a:pt x="57842" y="98"/>
                    </a:lnTo>
                    <a:close/>
                    <a:moveTo>
                      <a:pt x="67804" y="98"/>
                    </a:moveTo>
                    <a:lnTo>
                      <a:pt x="67804" y="44371"/>
                    </a:lnTo>
                    <a:lnTo>
                      <a:pt x="64483" y="44371"/>
                    </a:lnTo>
                    <a:lnTo>
                      <a:pt x="64483" y="98"/>
                    </a:lnTo>
                    <a:lnTo>
                      <a:pt x="67804" y="98"/>
                    </a:lnTo>
                    <a:close/>
                    <a:moveTo>
                      <a:pt x="75920" y="98"/>
                    </a:moveTo>
                    <a:lnTo>
                      <a:pt x="75920" y="44371"/>
                    </a:lnTo>
                    <a:lnTo>
                      <a:pt x="72600" y="44371"/>
                    </a:lnTo>
                    <a:lnTo>
                      <a:pt x="72600" y="98"/>
                    </a:lnTo>
                    <a:lnTo>
                      <a:pt x="75920" y="98"/>
                    </a:lnTo>
                    <a:close/>
                    <a:moveTo>
                      <a:pt x="85697" y="98"/>
                    </a:moveTo>
                    <a:lnTo>
                      <a:pt x="85697" y="44371"/>
                    </a:lnTo>
                    <a:lnTo>
                      <a:pt x="82377" y="44371"/>
                    </a:lnTo>
                    <a:lnTo>
                      <a:pt x="82377" y="98"/>
                    </a:lnTo>
                    <a:lnTo>
                      <a:pt x="85697" y="98"/>
                    </a:lnTo>
                    <a:close/>
                    <a:moveTo>
                      <a:pt x="93998" y="98"/>
                    </a:moveTo>
                    <a:lnTo>
                      <a:pt x="93998" y="44371"/>
                    </a:lnTo>
                    <a:lnTo>
                      <a:pt x="90678" y="44371"/>
                    </a:lnTo>
                    <a:lnTo>
                      <a:pt x="90678" y="98"/>
                    </a:lnTo>
                    <a:lnTo>
                      <a:pt x="93998" y="98"/>
                    </a:lnTo>
                    <a:close/>
                    <a:moveTo>
                      <a:pt x="103775" y="98"/>
                    </a:moveTo>
                    <a:lnTo>
                      <a:pt x="103775" y="44371"/>
                    </a:lnTo>
                    <a:lnTo>
                      <a:pt x="100455" y="44371"/>
                    </a:lnTo>
                    <a:lnTo>
                      <a:pt x="100455" y="98"/>
                    </a:lnTo>
                    <a:lnTo>
                      <a:pt x="103775" y="98"/>
                    </a:lnTo>
                    <a:close/>
                    <a:moveTo>
                      <a:pt x="111892" y="98"/>
                    </a:moveTo>
                    <a:lnTo>
                      <a:pt x="111892" y="44371"/>
                    </a:lnTo>
                    <a:lnTo>
                      <a:pt x="108572" y="44371"/>
                    </a:lnTo>
                    <a:lnTo>
                      <a:pt x="108572" y="98"/>
                    </a:lnTo>
                    <a:lnTo>
                      <a:pt x="111892" y="98"/>
                    </a:lnTo>
                    <a:close/>
                    <a:moveTo>
                      <a:pt x="121669" y="98"/>
                    </a:moveTo>
                    <a:lnTo>
                      <a:pt x="121669" y="44371"/>
                    </a:lnTo>
                    <a:lnTo>
                      <a:pt x="118348" y="44371"/>
                    </a:lnTo>
                    <a:lnTo>
                      <a:pt x="118348" y="98"/>
                    </a:lnTo>
                    <a:lnTo>
                      <a:pt x="121669" y="98"/>
                    </a:lnTo>
                    <a:close/>
                    <a:moveTo>
                      <a:pt x="131630" y="98"/>
                    </a:moveTo>
                    <a:lnTo>
                      <a:pt x="131630" y="44371"/>
                    </a:lnTo>
                    <a:lnTo>
                      <a:pt x="128310" y="44371"/>
                    </a:lnTo>
                    <a:lnTo>
                      <a:pt x="128310" y="98"/>
                    </a:lnTo>
                    <a:lnTo>
                      <a:pt x="131630" y="98"/>
                    </a:lnTo>
                    <a:close/>
                    <a:moveTo>
                      <a:pt x="139747" y="98"/>
                    </a:moveTo>
                    <a:lnTo>
                      <a:pt x="139747" y="44371"/>
                    </a:lnTo>
                    <a:lnTo>
                      <a:pt x="136426" y="44371"/>
                    </a:lnTo>
                    <a:lnTo>
                      <a:pt x="136426" y="98"/>
                    </a:lnTo>
                    <a:lnTo>
                      <a:pt x="139747" y="98"/>
                    </a:lnTo>
                    <a:close/>
                    <a:moveTo>
                      <a:pt x="149524" y="98"/>
                    </a:moveTo>
                    <a:lnTo>
                      <a:pt x="149524" y="44371"/>
                    </a:lnTo>
                    <a:lnTo>
                      <a:pt x="146203" y="44371"/>
                    </a:lnTo>
                    <a:lnTo>
                      <a:pt x="146203" y="98"/>
                    </a:lnTo>
                    <a:lnTo>
                      <a:pt x="149524" y="98"/>
                    </a:lnTo>
                    <a:close/>
                    <a:moveTo>
                      <a:pt x="157640" y="98"/>
                    </a:moveTo>
                    <a:lnTo>
                      <a:pt x="157640" y="44371"/>
                    </a:lnTo>
                    <a:lnTo>
                      <a:pt x="154320" y="44371"/>
                    </a:lnTo>
                    <a:lnTo>
                      <a:pt x="154320" y="98"/>
                    </a:lnTo>
                    <a:lnTo>
                      <a:pt x="157640" y="98"/>
                    </a:lnTo>
                    <a:close/>
                    <a:moveTo>
                      <a:pt x="167602" y="98"/>
                    </a:moveTo>
                    <a:lnTo>
                      <a:pt x="167602" y="44371"/>
                    </a:lnTo>
                    <a:lnTo>
                      <a:pt x="164281" y="44371"/>
                    </a:lnTo>
                    <a:lnTo>
                      <a:pt x="164281" y="98"/>
                    </a:lnTo>
                    <a:lnTo>
                      <a:pt x="167602" y="98"/>
                    </a:lnTo>
                    <a:close/>
                    <a:moveTo>
                      <a:pt x="175718" y="98"/>
                    </a:moveTo>
                    <a:lnTo>
                      <a:pt x="175718" y="44371"/>
                    </a:lnTo>
                    <a:lnTo>
                      <a:pt x="172398" y="44371"/>
                    </a:lnTo>
                    <a:lnTo>
                      <a:pt x="172398" y="98"/>
                    </a:lnTo>
                    <a:lnTo>
                      <a:pt x="175718" y="98"/>
                    </a:lnTo>
                    <a:close/>
                    <a:moveTo>
                      <a:pt x="185495" y="98"/>
                    </a:moveTo>
                    <a:lnTo>
                      <a:pt x="185495" y="44371"/>
                    </a:lnTo>
                    <a:lnTo>
                      <a:pt x="182175" y="44371"/>
                    </a:lnTo>
                    <a:lnTo>
                      <a:pt x="182175" y="98"/>
                    </a:lnTo>
                    <a:lnTo>
                      <a:pt x="185495" y="98"/>
                    </a:lnTo>
                    <a:close/>
                    <a:moveTo>
                      <a:pt x="193796" y="98"/>
                    </a:moveTo>
                    <a:lnTo>
                      <a:pt x="193796" y="44371"/>
                    </a:lnTo>
                    <a:lnTo>
                      <a:pt x="190476" y="44371"/>
                    </a:lnTo>
                    <a:lnTo>
                      <a:pt x="190476" y="98"/>
                    </a:lnTo>
                    <a:lnTo>
                      <a:pt x="193796" y="98"/>
                    </a:lnTo>
                    <a:close/>
                    <a:moveTo>
                      <a:pt x="203573" y="98"/>
                    </a:moveTo>
                    <a:lnTo>
                      <a:pt x="203573" y="44371"/>
                    </a:lnTo>
                    <a:lnTo>
                      <a:pt x="200253" y="44371"/>
                    </a:lnTo>
                    <a:lnTo>
                      <a:pt x="200253" y="98"/>
                    </a:lnTo>
                    <a:lnTo>
                      <a:pt x="203573" y="98"/>
                    </a:lnTo>
                    <a:close/>
                    <a:moveTo>
                      <a:pt x="211690" y="98"/>
                    </a:moveTo>
                    <a:lnTo>
                      <a:pt x="211690" y="44371"/>
                    </a:lnTo>
                    <a:lnTo>
                      <a:pt x="208369" y="44371"/>
                    </a:lnTo>
                    <a:lnTo>
                      <a:pt x="208369" y="98"/>
                    </a:lnTo>
                    <a:lnTo>
                      <a:pt x="211690" y="98"/>
                    </a:lnTo>
                    <a:close/>
                    <a:moveTo>
                      <a:pt x="221467" y="98"/>
                    </a:moveTo>
                    <a:lnTo>
                      <a:pt x="221467" y="44371"/>
                    </a:lnTo>
                    <a:lnTo>
                      <a:pt x="218146" y="44371"/>
                    </a:lnTo>
                    <a:lnTo>
                      <a:pt x="218146" y="98"/>
                    </a:lnTo>
                    <a:lnTo>
                      <a:pt x="221467" y="98"/>
                    </a:lnTo>
                    <a:close/>
                    <a:moveTo>
                      <a:pt x="229768" y="98"/>
                    </a:moveTo>
                    <a:lnTo>
                      <a:pt x="229768" y="44371"/>
                    </a:lnTo>
                    <a:lnTo>
                      <a:pt x="226447" y="44371"/>
                    </a:lnTo>
                    <a:lnTo>
                      <a:pt x="226447" y="98"/>
                    </a:lnTo>
                    <a:lnTo>
                      <a:pt x="229768" y="98"/>
                    </a:lnTo>
                    <a:close/>
                    <a:moveTo>
                      <a:pt x="239545" y="98"/>
                    </a:moveTo>
                    <a:lnTo>
                      <a:pt x="239545" y="44371"/>
                    </a:lnTo>
                    <a:lnTo>
                      <a:pt x="236224" y="44371"/>
                    </a:lnTo>
                    <a:lnTo>
                      <a:pt x="236224" y="98"/>
                    </a:lnTo>
                    <a:lnTo>
                      <a:pt x="239545" y="98"/>
                    </a:lnTo>
                    <a:close/>
                    <a:moveTo>
                      <a:pt x="249322" y="98"/>
                    </a:moveTo>
                    <a:lnTo>
                      <a:pt x="249322" y="44371"/>
                    </a:lnTo>
                    <a:lnTo>
                      <a:pt x="246001" y="44371"/>
                    </a:lnTo>
                    <a:lnTo>
                      <a:pt x="246001" y="98"/>
                    </a:lnTo>
                    <a:lnTo>
                      <a:pt x="249322" y="98"/>
                    </a:lnTo>
                    <a:close/>
                    <a:moveTo>
                      <a:pt x="257438" y="98"/>
                    </a:moveTo>
                    <a:lnTo>
                      <a:pt x="257438" y="44371"/>
                    </a:lnTo>
                    <a:lnTo>
                      <a:pt x="254302" y="44371"/>
                    </a:lnTo>
                    <a:lnTo>
                      <a:pt x="254302" y="98"/>
                    </a:lnTo>
                    <a:lnTo>
                      <a:pt x="257438" y="98"/>
                    </a:lnTo>
                    <a:close/>
                    <a:moveTo>
                      <a:pt x="267400" y="98"/>
                    </a:moveTo>
                    <a:lnTo>
                      <a:pt x="267400" y="44371"/>
                    </a:lnTo>
                    <a:lnTo>
                      <a:pt x="264079" y="44371"/>
                    </a:lnTo>
                    <a:lnTo>
                      <a:pt x="264079" y="98"/>
                    </a:lnTo>
                    <a:lnTo>
                      <a:pt x="267400" y="98"/>
                    </a:lnTo>
                    <a:close/>
                    <a:moveTo>
                      <a:pt x="275516" y="98"/>
                    </a:moveTo>
                    <a:lnTo>
                      <a:pt x="275516" y="44371"/>
                    </a:lnTo>
                    <a:lnTo>
                      <a:pt x="272196" y="44371"/>
                    </a:lnTo>
                    <a:lnTo>
                      <a:pt x="272196" y="98"/>
                    </a:lnTo>
                    <a:lnTo>
                      <a:pt x="275516" y="98"/>
                    </a:lnTo>
                    <a:close/>
                  </a:path>
                </a:pathLst>
              </a:custGeom>
              <a:solidFill>
                <a:srgbClr val="000000">
                  <a:alpha val="10000"/>
                </a:srgbClr>
              </a:solidFill>
              <a:ln w="1840" cap="flat">
                <a:noFill/>
                <a:prstDash val="solid"/>
                <a:miter/>
              </a:ln>
            </p:spPr>
            <p:txBody>
              <a:bodyPr rtlCol="0" anchor="ctr"/>
              <a:lstStyle/>
              <a:p>
                <a:endParaRPr lang="zh-CN" altLang="en-US">
                  <a:cs typeface="+mn-ea"/>
                  <a:sym typeface="+mn-lt"/>
                </a:endParaRPr>
              </a:p>
            </p:txBody>
          </p:sp>
          <p:sp>
            <p:nvSpPr>
              <p:cNvPr id="28" name="任意多边形 50"/>
              <p:cNvSpPr/>
              <p:nvPr/>
            </p:nvSpPr>
            <p:spPr>
              <a:xfrm>
                <a:off x="5951929" y="1311078"/>
                <a:ext cx="274859" cy="44272"/>
              </a:xfrm>
              <a:custGeom>
                <a:avLst/>
                <a:gdLst>
                  <a:gd name="connsiteX0" fmla="*/ 3977 w 274859"/>
                  <a:gd name="connsiteY0" fmla="*/ 98 h 44272"/>
                  <a:gd name="connsiteX1" fmla="*/ 3977 w 274859"/>
                  <a:gd name="connsiteY1" fmla="*/ 44371 h 44272"/>
                  <a:gd name="connsiteX2" fmla="*/ 657 w 274859"/>
                  <a:gd name="connsiteY2" fmla="*/ 44371 h 44272"/>
                  <a:gd name="connsiteX3" fmla="*/ 657 w 274859"/>
                  <a:gd name="connsiteY3" fmla="*/ 98 h 44272"/>
                  <a:gd name="connsiteX4" fmla="*/ 3977 w 274859"/>
                  <a:gd name="connsiteY4" fmla="*/ 98 h 44272"/>
                  <a:gd name="connsiteX5" fmla="*/ 13754 w 274859"/>
                  <a:gd name="connsiteY5" fmla="*/ 98 h 44272"/>
                  <a:gd name="connsiteX6" fmla="*/ 13754 w 274859"/>
                  <a:gd name="connsiteY6" fmla="*/ 44371 h 44272"/>
                  <a:gd name="connsiteX7" fmla="*/ 10434 w 274859"/>
                  <a:gd name="connsiteY7" fmla="*/ 44371 h 44272"/>
                  <a:gd name="connsiteX8" fmla="*/ 10434 w 274859"/>
                  <a:gd name="connsiteY8" fmla="*/ 98 h 44272"/>
                  <a:gd name="connsiteX9" fmla="*/ 13754 w 274859"/>
                  <a:gd name="connsiteY9" fmla="*/ 98 h 44272"/>
                  <a:gd name="connsiteX10" fmla="*/ 22055 w 274859"/>
                  <a:gd name="connsiteY10" fmla="*/ 98 h 44272"/>
                  <a:gd name="connsiteX11" fmla="*/ 22055 w 274859"/>
                  <a:gd name="connsiteY11" fmla="*/ 44371 h 44272"/>
                  <a:gd name="connsiteX12" fmla="*/ 18735 w 274859"/>
                  <a:gd name="connsiteY12" fmla="*/ 44371 h 44272"/>
                  <a:gd name="connsiteX13" fmla="*/ 18735 w 274859"/>
                  <a:gd name="connsiteY13" fmla="*/ 98 h 44272"/>
                  <a:gd name="connsiteX14" fmla="*/ 22055 w 274859"/>
                  <a:gd name="connsiteY14" fmla="*/ 98 h 44272"/>
                  <a:gd name="connsiteX15" fmla="*/ 31832 w 274859"/>
                  <a:gd name="connsiteY15" fmla="*/ 98 h 44272"/>
                  <a:gd name="connsiteX16" fmla="*/ 31832 w 274859"/>
                  <a:gd name="connsiteY16" fmla="*/ 44371 h 44272"/>
                  <a:gd name="connsiteX17" fmla="*/ 28512 w 274859"/>
                  <a:gd name="connsiteY17" fmla="*/ 44371 h 44272"/>
                  <a:gd name="connsiteX18" fmla="*/ 28512 w 274859"/>
                  <a:gd name="connsiteY18" fmla="*/ 98 h 44272"/>
                  <a:gd name="connsiteX19" fmla="*/ 31832 w 274859"/>
                  <a:gd name="connsiteY19" fmla="*/ 98 h 44272"/>
                  <a:gd name="connsiteX20" fmla="*/ 39949 w 274859"/>
                  <a:gd name="connsiteY20" fmla="*/ 98 h 44272"/>
                  <a:gd name="connsiteX21" fmla="*/ 39949 w 274859"/>
                  <a:gd name="connsiteY21" fmla="*/ 44371 h 44272"/>
                  <a:gd name="connsiteX22" fmla="*/ 36629 w 274859"/>
                  <a:gd name="connsiteY22" fmla="*/ 44371 h 44272"/>
                  <a:gd name="connsiteX23" fmla="*/ 36629 w 274859"/>
                  <a:gd name="connsiteY23" fmla="*/ 98 h 44272"/>
                  <a:gd name="connsiteX24" fmla="*/ 39949 w 274859"/>
                  <a:gd name="connsiteY24" fmla="*/ 98 h 44272"/>
                  <a:gd name="connsiteX25" fmla="*/ 49726 w 274859"/>
                  <a:gd name="connsiteY25" fmla="*/ 98 h 44272"/>
                  <a:gd name="connsiteX26" fmla="*/ 49726 w 274859"/>
                  <a:gd name="connsiteY26" fmla="*/ 44371 h 44272"/>
                  <a:gd name="connsiteX27" fmla="*/ 46405 w 274859"/>
                  <a:gd name="connsiteY27" fmla="*/ 44371 h 44272"/>
                  <a:gd name="connsiteX28" fmla="*/ 46405 w 274859"/>
                  <a:gd name="connsiteY28" fmla="*/ 98 h 44272"/>
                  <a:gd name="connsiteX29" fmla="*/ 49726 w 274859"/>
                  <a:gd name="connsiteY29" fmla="*/ 98 h 44272"/>
                  <a:gd name="connsiteX30" fmla="*/ 58027 w 274859"/>
                  <a:gd name="connsiteY30" fmla="*/ 98 h 44272"/>
                  <a:gd name="connsiteX31" fmla="*/ 58027 w 274859"/>
                  <a:gd name="connsiteY31" fmla="*/ 44371 h 44272"/>
                  <a:gd name="connsiteX32" fmla="*/ 54707 w 274859"/>
                  <a:gd name="connsiteY32" fmla="*/ 44371 h 44272"/>
                  <a:gd name="connsiteX33" fmla="*/ 54707 w 274859"/>
                  <a:gd name="connsiteY33" fmla="*/ 98 h 44272"/>
                  <a:gd name="connsiteX34" fmla="*/ 58027 w 274859"/>
                  <a:gd name="connsiteY34" fmla="*/ 98 h 44272"/>
                  <a:gd name="connsiteX35" fmla="*/ 67804 w 274859"/>
                  <a:gd name="connsiteY35" fmla="*/ 98 h 44272"/>
                  <a:gd name="connsiteX36" fmla="*/ 67804 w 274859"/>
                  <a:gd name="connsiteY36" fmla="*/ 44371 h 44272"/>
                  <a:gd name="connsiteX37" fmla="*/ 64483 w 274859"/>
                  <a:gd name="connsiteY37" fmla="*/ 44371 h 44272"/>
                  <a:gd name="connsiteX38" fmla="*/ 64483 w 274859"/>
                  <a:gd name="connsiteY38" fmla="*/ 98 h 44272"/>
                  <a:gd name="connsiteX39" fmla="*/ 67804 w 274859"/>
                  <a:gd name="connsiteY39" fmla="*/ 98 h 44272"/>
                  <a:gd name="connsiteX40" fmla="*/ 75920 w 274859"/>
                  <a:gd name="connsiteY40" fmla="*/ 98 h 44272"/>
                  <a:gd name="connsiteX41" fmla="*/ 75920 w 274859"/>
                  <a:gd name="connsiteY41" fmla="*/ 44371 h 44272"/>
                  <a:gd name="connsiteX42" fmla="*/ 72600 w 274859"/>
                  <a:gd name="connsiteY42" fmla="*/ 44371 h 44272"/>
                  <a:gd name="connsiteX43" fmla="*/ 72600 w 274859"/>
                  <a:gd name="connsiteY43" fmla="*/ 98 h 44272"/>
                  <a:gd name="connsiteX44" fmla="*/ 75920 w 274859"/>
                  <a:gd name="connsiteY44" fmla="*/ 98 h 44272"/>
                  <a:gd name="connsiteX45" fmla="*/ 85697 w 274859"/>
                  <a:gd name="connsiteY45" fmla="*/ 98 h 44272"/>
                  <a:gd name="connsiteX46" fmla="*/ 85697 w 274859"/>
                  <a:gd name="connsiteY46" fmla="*/ 44371 h 44272"/>
                  <a:gd name="connsiteX47" fmla="*/ 82377 w 274859"/>
                  <a:gd name="connsiteY47" fmla="*/ 44371 h 44272"/>
                  <a:gd name="connsiteX48" fmla="*/ 82377 w 274859"/>
                  <a:gd name="connsiteY48" fmla="*/ 98 h 44272"/>
                  <a:gd name="connsiteX49" fmla="*/ 85697 w 274859"/>
                  <a:gd name="connsiteY49" fmla="*/ 98 h 44272"/>
                  <a:gd name="connsiteX50" fmla="*/ 93998 w 274859"/>
                  <a:gd name="connsiteY50" fmla="*/ 98 h 44272"/>
                  <a:gd name="connsiteX51" fmla="*/ 93998 w 274859"/>
                  <a:gd name="connsiteY51" fmla="*/ 44371 h 44272"/>
                  <a:gd name="connsiteX52" fmla="*/ 90678 w 274859"/>
                  <a:gd name="connsiteY52" fmla="*/ 44371 h 44272"/>
                  <a:gd name="connsiteX53" fmla="*/ 90678 w 274859"/>
                  <a:gd name="connsiteY53" fmla="*/ 98 h 44272"/>
                  <a:gd name="connsiteX54" fmla="*/ 93998 w 274859"/>
                  <a:gd name="connsiteY54" fmla="*/ 98 h 44272"/>
                  <a:gd name="connsiteX55" fmla="*/ 103775 w 274859"/>
                  <a:gd name="connsiteY55" fmla="*/ 98 h 44272"/>
                  <a:gd name="connsiteX56" fmla="*/ 103775 w 274859"/>
                  <a:gd name="connsiteY56" fmla="*/ 44371 h 44272"/>
                  <a:gd name="connsiteX57" fmla="*/ 100455 w 274859"/>
                  <a:gd name="connsiteY57" fmla="*/ 44371 h 44272"/>
                  <a:gd name="connsiteX58" fmla="*/ 100455 w 274859"/>
                  <a:gd name="connsiteY58" fmla="*/ 98 h 44272"/>
                  <a:gd name="connsiteX59" fmla="*/ 103775 w 274859"/>
                  <a:gd name="connsiteY59" fmla="*/ 98 h 44272"/>
                  <a:gd name="connsiteX60" fmla="*/ 111892 w 274859"/>
                  <a:gd name="connsiteY60" fmla="*/ 98 h 44272"/>
                  <a:gd name="connsiteX61" fmla="*/ 111892 w 274859"/>
                  <a:gd name="connsiteY61" fmla="*/ 44371 h 44272"/>
                  <a:gd name="connsiteX62" fmla="*/ 108756 w 274859"/>
                  <a:gd name="connsiteY62" fmla="*/ 44371 h 44272"/>
                  <a:gd name="connsiteX63" fmla="*/ 108756 w 274859"/>
                  <a:gd name="connsiteY63" fmla="*/ 98 h 44272"/>
                  <a:gd name="connsiteX64" fmla="*/ 111892 w 274859"/>
                  <a:gd name="connsiteY64" fmla="*/ 98 h 44272"/>
                  <a:gd name="connsiteX65" fmla="*/ 121853 w 274859"/>
                  <a:gd name="connsiteY65" fmla="*/ 98 h 44272"/>
                  <a:gd name="connsiteX66" fmla="*/ 121853 w 274859"/>
                  <a:gd name="connsiteY66" fmla="*/ 44371 h 44272"/>
                  <a:gd name="connsiteX67" fmla="*/ 118533 w 274859"/>
                  <a:gd name="connsiteY67" fmla="*/ 44371 h 44272"/>
                  <a:gd name="connsiteX68" fmla="*/ 118533 w 274859"/>
                  <a:gd name="connsiteY68" fmla="*/ 98 h 44272"/>
                  <a:gd name="connsiteX69" fmla="*/ 121853 w 274859"/>
                  <a:gd name="connsiteY69" fmla="*/ 98 h 44272"/>
                  <a:gd name="connsiteX70" fmla="*/ 131630 w 274859"/>
                  <a:gd name="connsiteY70" fmla="*/ 98 h 44272"/>
                  <a:gd name="connsiteX71" fmla="*/ 131630 w 274859"/>
                  <a:gd name="connsiteY71" fmla="*/ 44371 h 44272"/>
                  <a:gd name="connsiteX72" fmla="*/ 128310 w 274859"/>
                  <a:gd name="connsiteY72" fmla="*/ 44371 h 44272"/>
                  <a:gd name="connsiteX73" fmla="*/ 128310 w 274859"/>
                  <a:gd name="connsiteY73" fmla="*/ 98 h 44272"/>
                  <a:gd name="connsiteX74" fmla="*/ 131630 w 274859"/>
                  <a:gd name="connsiteY74" fmla="*/ 98 h 44272"/>
                  <a:gd name="connsiteX75" fmla="*/ 139747 w 274859"/>
                  <a:gd name="connsiteY75" fmla="*/ 98 h 44272"/>
                  <a:gd name="connsiteX76" fmla="*/ 139747 w 274859"/>
                  <a:gd name="connsiteY76" fmla="*/ 44371 h 44272"/>
                  <a:gd name="connsiteX77" fmla="*/ 136426 w 274859"/>
                  <a:gd name="connsiteY77" fmla="*/ 44371 h 44272"/>
                  <a:gd name="connsiteX78" fmla="*/ 136426 w 274859"/>
                  <a:gd name="connsiteY78" fmla="*/ 98 h 44272"/>
                  <a:gd name="connsiteX79" fmla="*/ 139747 w 274859"/>
                  <a:gd name="connsiteY79" fmla="*/ 98 h 44272"/>
                  <a:gd name="connsiteX80" fmla="*/ 149524 w 274859"/>
                  <a:gd name="connsiteY80" fmla="*/ 98 h 44272"/>
                  <a:gd name="connsiteX81" fmla="*/ 149524 w 274859"/>
                  <a:gd name="connsiteY81" fmla="*/ 44371 h 44272"/>
                  <a:gd name="connsiteX82" fmla="*/ 146203 w 274859"/>
                  <a:gd name="connsiteY82" fmla="*/ 44371 h 44272"/>
                  <a:gd name="connsiteX83" fmla="*/ 146203 w 274859"/>
                  <a:gd name="connsiteY83" fmla="*/ 98 h 44272"/>
                  <a:gd name="connsiteX84" fmla="*/ 149524 w 274859"/>
                  <a:gd name="connsiteY84" fmla="*/ 98 h 44272"/>
                  <a:gd name="connsiteX85" fmla="*/ 157825 w 274859"/>
                  <a:gd name="connsiteY85" fmla="*/ 98 h 44272"/>
                  <a:gd name="connsiteX86" fmla="*/ 157825 w 274859"/>
                  <a:gd name="connsiteY86" fmla="*/ 44371 h 44272"/>
                  <a:gd name="connsiteX87" fmla="*/ 154504 w 274859"/>
                  <a:gd name="connsiteY87" fmla="*/ 44371 h 44272"/>
                  <a:gd name="connsiteX88" fmla="*/ 154504 w 274859"/>
                  <a:gd name="connsiteY88" fmla="*/ 98 h 44272"/>
                  <a:gd name="connsiteX89" fmla="*/ 157825 w 274859"/>
                  <a:gd name="connsiteY89" fmla="*/ 98 h 44272"/>
                  <a:gd name="connsiteX90" fmla="*/ 167602 w 274859"/>
                  <a:gd name="connsiteY90" fmla="*/ 98 h 44272"/>
                  <a:gd name="connsiteX91" fmla="*/ 167602 w 274859"/>
                  <a:gd name="connsiteY91" fmla="*/ 44371 h 44272"/>
                  <a:gd name="connsiteX92" fmla="*/ 164281 w 274859"/>
                  <a:gd name="connsiteY92" fmla="*/ 44371 h 44272"/>
                  <a:gd name="connsiteX93" fmla="*/ 164281 w 274859"/>
                  <a:gd name="connsiteY93" fmla="*/ 98 h 44272"/>
                  <a:gd name="connsiteX94" fmla="*/ 167602 w 274859"/>
                  <a:gd name="connsiteY94" fmla="*/ 98 h 44272"/>
                  <a:gd name="connsiteX95" fmla="*/ 175718 w 274859"/>
                  <a:gd name="connsiteY95" fmla="*/ 98 h 44272"/>
                  <a:gd name="connsiteX96" fmla="*/ 175718 w 274859"/>
                  <a:gd name="connsiteY96" fmla="*/ 44371 h 44272"/>
                  <a:gd name="connsiteX97" fmla="*/ 172398 w 274859"/>
                  <a:gd name="connsiteY97" fmla="*/ 44371 h 44272"/>
                  <a:gd name="connsiteX98" fmla="*/ 172398 w 274859"/>
                  <a:gd name="connsiteY98" fmla="*/ 98 h 44272"/>
                  <a:gd name="connsiteX99" fmla="*/ 175718 w 274859"/>
                  <a:gd name="connsiteY99" fmla="*/ 98 h 44272"/>
                  <a:gd name="connsiteX100" fmla="*/ 185495 w 274859"/>
                  <a:gd name="connsiteY100" fmla="*/ 98 h 44272"/>
                  <a:gd name="connsiteX101" fmla="*/ 185495 w 274859"/>
                  <a:gd name="connsiteY101" fmla="*/ 44371 h 44272"/>
                  <a:gd name="connsiteX102" fmla="*/ 182175 w 274859"/>
                  <a:gd name="connsiteY102" fmla="*/ 44371 h 44272"/>
                  <a:gd name="connsiteX103" fmla="*/ 182175 w 274859"/>
                  <a:gd name="connsiteY103" fmla="*/ 98 h 44272"/>
                  <a:gd name="connsiteX104" fmla="*/ 185495 w 274859"/>
                  <a:gd name="connsiteY104" fmla="*/ 98 h 44272"/>
                  <a:gd name="connsiteX105" fmla="*/ 193796 w 274859"/>
                  <a:gd name="connsiteY105" fmla="*/ 98 h 44272"/>
                  <a:gd name="connsiteX106" fmla="*/ 193796 w 274859"/>
                  <a:gd name="connsiteY106" fmla="*/ 44371 h 44272"/>
                  <a:gd name="connsiteX107" fmla="*/ 190476 w 274859"/>
                  <a:gd name="connsiteY107" fmla="*/ 44371 h 44272"/>
                  <a:gd name="connsiteX108" fmla="*/ 190476 w 274859"/>
                  <a:gd name="connsiteY108" fmla="*/ 98 h 44272"/>
                  <a:gd name="connsiteX109" fmla="*/ 193796 w 274859"/>
                  <a:gd name="connsiteY109" fmla="*/ 98 h 44272"/>
                  <a:gd name="connsiteX110" fmla="*/ 203573 w 274859"/>
                  <a:gd name="connsiteY110" fmla="*/ 98 h 44272"/>
                  <a:gd name="connsiteX111" fmla="*/ 203573 w 274859"/>
                  <a:gd name="connsiteY111" fmla="*/ 44371 h 44272"/>
                  <a:gd name="connsiteX112" fmla="*/ 200253 w 274859"/>
                  <a:gd name="connsiteY112" fmla="*/ 44371 h 44272"/>
                  <a:gd name="connsiteX113" fmla="*/ 200253 w 274859"/>
                  <a:gd name="connsiteY113" fmla="*/ 98 h 44272"/>
                  <a:gd name="connsiteX114" fmla="*/ 203573 w 274859"/>
                  <a:gd name="connsiteY114" fmla="*/ 98 h 44272"/>
                  <a:gd name="connsiteX115" fmla="*/ 211690 w 274859"/>
                  <a:gd name="connsiteY115" fmla="*/ 98 h 44272"/>
                  <a:gd name="connsiteX116" fmla="*/ 211690 w 274859"/>
                  <a:gd name="connsiteY116" fmla="*/ 44371 h 44272"/>
                  <a:gd name="connsiteX117" fmla="*/ 208369 w 274859"/>
                  <a:gd name="connsiteY117" fmla="*/ 44371 h 44272"/>
                  <a:gd name="connsiteX118" fmla="*/ 208369 w 274859"/>
                  <a:gd name="connsiteY118" fmla="*/ 98 h 44272"/>
                  <a:gd name="connsiteX119" fmla="*/ 211690 w 274859"/>
                  <a:gd name="connsiteY119" fmla="*/ 98 h 44272"/>
                  <a:gd name="connsiteX120" fmla="*/ 221651 w 274859"/>
                  <a:gd name="connsiteY120" fmla="*/ 98 h 44272"/>
                  <a:gd name="connsiteX121" fmla="*/ 221651 w 274859"/>
                  <a:gd name="connsiteY121" fmla="*/ 44371 h 44272"/>
                  <a:gd name="connsiteX122" fmla="*/ 218331 w 274859"/>
                  <a:gd name="connsiteY122" fmla="*/ 44371 h 44272"/>
                  <a:gd name="connsiteX123" fmla="*/ 218331 w 274859"/>
                  <a:gd name="connsiteY123" fmla="*/ 98 h 44272"/>
                  <a:gd name="connsiteX124" fmla="*/ 221651 w 274859"/>
                  <a:gd name="connsiteY124" fmla="*/ 98 h 44272"/>
                  <a:gd name="connsiteX125" fmla="*/ 229768 w 274859"/>
                  <a:gd name="connsiteY125" fmla="*/ 98 h 44272"/>
                  <a:gd name="connsiteX126" fmla="*/ 229768 w 274859"/>
                  <a:gd name="connsiteY126" fmla="*/ 44371 h 44272"/>
                  <a:gd name="connsiteX127" fmla="*/ 226447 w 274859"/>
                  <a:gd name="connsiteY127" fmla="*/ 44371 h 44272"/>
                  <a:gd name="connsiteX128" fmla="*/ 226447 w 274859"/>
                  <a:gd name="connsiteY128" fmla="*/ 98 h 44272"/>
                  <a:gd name="connsiteX129" fmla="*/ 229768 w 274859"/>
                  <a:gd name="connsiteY129" fmla="*/ 98 h 44272"/>
                  <a:gd name="connsiteX130" fmla="*/ 239545 w 274859"/>
                  <a:gd name="connsiteY130" fmla="*/ 98 h 44272"/>
                  <a:gd name="connsiteX131" fmla="*/ 239545 w 274859"/>
                  <a:gd name="connsiteY131" fmla="*/ 44371 h 44272"/>
                  <a:gd name="connsiteX132" fmla="*/ 236224 w 274859"/>
                  <a:gd name="connsiteY132" fmla="*/ 44371 h 44272"/>
                  <a:gd name="connsiteX133" fmla="*/ 236224 w 274859"/>
                  <a:gd name="connsiteY133" fmla="*/ 98 h 44272"/>
                  <a:gd name="connsiteX134" fmla="*/ 239545 w 274859"/>
                  <a:gd name="connsiteY134" fmla="*/ 98 h 44272"/>
                  <a:gd name="connsiteX135" fmla="*/ 249322 w 274859"/>
                  <a:gd name="connsiteY135" fmla="*/ 98 h 44272"/>
                  <a:gd name="connsiteX136" fmla="*/ 249322 w 274859"/>
                  <a:gd name="connsiteY136" fmla="*/ 44371 h 44272"/>
                  <a:gd name="connsiteX137" fmla="*/ 246001 w 274859"/>
                  <a:gd name="connsiteY137" fmla="*/ 44371 h 44272"/>
                  <a:gd name="connsiteX138" fmla="*/ 246001 w 274859"/>
                  <a:gd name="connsiteY138" fmla="*/ 98 h 44272"/>
                  <a:gd name="connsiteX139" fmla="*/ 249322 w 274859"/>
                  <a:gd name="connsiteY139" fmla="*/ 98 h 44272"/>
                  <a:gd name="connsiteX140" fmla="*/ 257623 w 274859"/>
                  <a:gd name="connsiteY140" fmla="*/ 98 h 44272"/>
                  <a:gd name="connsiteX141" fmla="*/ 257623 w 274859"/>
                  <a:gd name="connsiteY141" fmla="*/ 44371 h 44272"/>
                  <a:gd name="connsiteX142" fmla="*/ 254302 w 274859"/>
                  <a:gd name="connsiteY142" fmla="*/ 44371 h 44272"/>
                  <a:gd name="connsiteX143" fmla="*/ 254302 w 274859"/>
                  <a:gd name="connsiteY143" fmla="*/ 98 h 44272"/>
                  <a:gd name="connsiteX144" fmla="*/ 257623 w 274859"/>
                  <a:gd name="connsiteY144" fmla="*/ 98 h 44272"/>
                  <a:gd name="connsiteX145" fmla="*/ 267400 w 274859"/>
                  <a:gd name="connsiteY145" fmla="*/ 98 h 44272"/>
                  <a:gd name="connsiteX146" fmla="*/ 267400 w 274859"/>
                  <a:gd name="connsiteY146" fmla="*/ 44371 h 44272"/>
                  <a:gd name="connsiteX147" fmla="*/ 264079 w 274859"/>
                  <a:gd name="connsiteY147" fmla="*/ 44371 h 44272"/>
                  <a:gd name="connsiteX148" fmla="*/ 264079 w 274859"/>
                  <a:gd name="connsiteY148" fmla="*/ 98 h 44272"/>
                  <a:gd name="connsiteX149" fmla="*/ 267400 w 274859"/>
                  <a:gd name="connsiteY149" fmla="*/ 98 h 44272"/>
                  <a:gd name="connsiteX150" fmla="*/ 275516 w 274859"/>
                  <a:gd name="connsiteY150" fmla="*/ 98 h 44272"/>
                  <a:gd name="connsiteX151" fmla="*/ 275516 w 274859"/>
                  <a:gd name="connsiteY151" fmla="*/ 44371 h 44272"/>
                  <a:gd name="connsiteX152" fmla="*/ 272196 w 274859"/>
                  <a:gd name="connsiteY152" fmla="*/ 44371 h 44272"/>
                  <a:gd name="connsiteX153" fmla="*/ 272196 w 274859"/>
                  <a:gd name="connsiteY153" fmla="*/ 98 h 44272"/>
                  <a:gd name="connsiteX154" fmla="*/ 275516 w 274859"/>
                  <a:gd name="connsiteY154" fmla="*/ 98 h 4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274859" h="44272">
                    <a:moveTo>
                      <a:pt x="3977" y="98"/>
                    </a:moveTo>
                    <a:lnTo>
                      <a:pt x="3977" y="44371"/>
                    </a:lnTo>
                    <a:lnTo>
                      <a:pt x="657" y="44371"/>
                    </a:lnTo>
                    <a:lnTo>
                      <a:pt x="657" y="98"/>
                    </a:lnTo>
                    <a:lnTo>
                      <a:pt x="3977" y="98"/>
                    </a:lnTo>
                    <a:close/>
                    <a:moveTo>
                      <a:pt x="13754" y="98"/>
                    </a:moveTo>
                    <a:lnTo>
                      <a:pt x="13754" y="44371"/>
                    </a:lnTo>
                    <a:lnTo>
                      <a:pt x="10434" y="44371"/>
                    </a:lnTo>
                    <a:lnTo>
                      <a:pt x="10434" y="98"/>
                    </a:lnTo>
                    <a:lnTo>
                      <a:pt x="13754" y="98"/>
                    </a:lnTo>
                    <a:close/>
                    <a:moveTo>
                      <a:pt x="22055" y="98"/>
                    </a:moveTo>
                    <a:lnTo>
                      <a:pt x="22055" y="44371"/>
                    </a:lnTo>
                    <a:lnTo>
                      <a:pt x="18735" y="44371"/>
                    </a:lnTo>
                    <a:lnTo>
                      <a:pt x="18735" y="98"/>
                    </a:lnTo>
                    <a:lnTo>
                      <a:pt x="22055" y="98"/>
                    </a:lnTo>
                    <a:close/>
                    <a:moveTo>
                      <a:pt x="31832" y="98"/>
                    </a:moveTo>
                    <a:lnTo>
                      <a:pt x="31832" y="44371"/>
                    </a:lnTo>
                    <a:lnTo>
                      <a:pt x="28512" y="44371"/>
                    </a:lnTo>
                    <a:lnTo>
                      <a:pt x="28512" y="98"/>
                    </a:lnTo>
                    <a:lnTo>
                      <a:pt x="31832" y="98"/>
                    </a:lnTo>
                    <a:close/>
                    <a:moveTo>
                      <a:pt x="39949" y="98"/>
                    </a:moveTo>
                    <a:lnTo>
                      <a:pt x="39949" y="44371"/>
                    </a:lnTo>
                    <a:lnTo>
                      <a:pt x="36629" y="44371"/>
                    </a:lnTo>
                    <a:lnTo>
                      <a:pt x="36629" y="98"/>
                    </a:lnTo>
                    <a:lnTo>
                      <a:pt x="39949" y="98"/>
                    </a:lnTo>
                    <a:close/>
                    <a:moveTo>
                      <a:pt x="49726" y="98"/>
                    </a:moveTo>
                    <a:lnTo>
                      <a:pt x="49726" y="44371"/>
                    </a:lnTo>
                    <a:lnTo>
                      <a:pt x="46405" y="44371"/>
                    </a:lnTo>
                    <a:lnTo>
                      <a:pt x="46405" y="98"/>
                    </a:lnTo>
                    <a:lnTo>
                      <a:pt x="49726" y="98"/>
                    </a:lnTo>
                    <a:close/>
                    <a:moveTo>
                      <a:pt x="58027" y="98"/>
                    </a:moveTo>
                    <a:lnTo>
                      <a:pt x="58027" y="44371"/>
                    </a:lnTo>
                    <a:lnTo>
                      <a:pt x="54707" y="44371"/>
                    </a:lnTo>
                    <a:lnTo>
                      <a:pt x="54707" y="98"/>
                    </a:lnTo>
                    <a:lnTo>
                      <a:pt x="58027" y="98"/>
                    </a:lnTo>
                    <a:close/>
                    <a:moveTo>
                      <a:pt x="67804" y="98"/>
                    </a:moveTo>
                    <a:lnTo>
                      <a:pt x="67804" y="44371"/>
                    </a:lnTo>
                    <a:lnTo>
                      <a:pt x="64483" y="44371"/>
                    </a:lnTo>
                    <a:lnTo>
                      <a:pt x="64483" y="98"/>
                    </a:lnTo>
                    <a:lnTo>
                      <a:pt x="67804" y="98"/>
                    </a:lnTo>
                    <a:close/>
                    <a:moveTo>
                      <a:pt x="75920" y="98"/>
                    </a:moveTo>
                    <a:lnTo>
                      <a:pt x="75920" y="44371"/>
                    </a:lnTo>
                    <a:lnTo>
                      <a:pt x="72600" y="44371"/>
                    </a:lnTo>
                    <a:lnTo>
                      <a:pt x="72600" y="98"/>
                    </a:lnTo>
                    <a:lnTo>
                      <a:pt x="75920" y="98"/>
                    </a:lnTo>
                    <a:close/>
                    <a:moveTo>
                      <a:pt x="85697" y="98"/>
                    </a:moveTo>
                    <a:lnTo>
                      <a:pt x="85697" y="44371"/>
                    </a:lnTo>
                    <a:lnTo>
                      <a:pt x="82377" y="44371"/>
                    </a:lnTo>
                    <a:lnTo>
                      <a:pt x="82377" y="98"/>
                    </a:lnTo>
                    <a:lnTo>
                      <a:pt x="85697" y="98"/>
                    </a:lnTo>
                    <a:close/>
                    <a:moveTo>
                      <a:pt x="93998" y="98"/>
                    </a:moveTo>
                    <a:lnTo>
                      <a:pt x="93998" y="44371"/>
                    </a:lnTo>
                    <a:lnTo>
                      <a:pt x="90678" y="44371"/>
                    </a:lnTo>
                    <a:lnTo>
                      <a:pt x="90678" y="98"/>
                    </a:lnTo>
                    <a:lnTo>
                      <a:pt x="93998" y="98"/>
                    </a:lnTo>
                    <a:close/>
                    <a:moveTo>
                      <a:pt x="103775" y="98"/>
                    </a:moveTo>
                    <a:lnTo>
                      <a:pt x="103775" y="44371"/>
                    </a:lnTo>
                    <a:lnTo>
                      <a:pt x="100455" y="44371"/>
                    </a:lnTo>
                    <a:lnTo>
                      <a:pt x="100455" y="98"/>
                    </a:lnTo>
                    <a:lnTo>
                      <a:pt x="103775" y="98"/>
                    </a:lnTo>
                    <a:close/>
                    <a:moveTo>
                      <a:pt x="111892" y="98"/>
                    </a:moveTo>
                    <a:lnTo>
                      <a:pt x="111892" y="44371"/>
                    </a:lnTo>
                    <a:lnTo>
                      <a:pt x="108756" y="44371"/>
                    </a:lnTo>
                    <a:lnTo>
                      <a:pt x="108756" y="98"/>
                    </a:lnTo>
                    <a:lnTo>
                      <a:pt x="111892" y="98"/>
                    </a:lnTo>
                    <a:close/>
                    <a:moveTo>
                      <a:pt x="121853" y="98"/>
                    </a:moveTo>
                    <a:lnTo>
                      <a:pt x="121853" y="44371"/>
                    </a:lnTo>
                    <a:lnTo>
                      <a:pt x="118533" y="44371"/>
                    </a:lnTo>
                    <a:lnTo>
                      <a:pt x="118533" y="98"/>
                    </a:lnTo>
                    <a:lnTo>
                      <a:pt x="121853" y="98"/>
                    </a:lnTo>
                    <a:close/>
                    <a:moveTo>
                      <a:pt x="131630" y="98"/>
                    </a:moveTo>
                    <a:lnTo>
                      <a:pt x="131630" y="44371"/>
                    </a:lnTo>
                    <a:lnTo>
                      <a:pt x="128310" y="44371"/>
                    </a:lnTo>
                    <a:lnTo>
                      <a:pt x="128310" y="98"/>
                    </a:lnTo>
                    <a:lnTo>
                      <a:pt x="131630" y="98"/>
                    </a:lnTo>
                    <a:close/>
                    <a:moveTo>
                      <a:pt x="139747" y="98"/>
                    </a:moveTo>
                    <a:lnTo>
                      <a:pt x="139747" y="44371"/>
                    </a:lnTo>
                    <a:lnTo>
                      <a:pt x="136426" y="44371"/>
                    </a:lnTo>
                    <a:lnTo>
                      <a:pt x="136426" y="98"/>
                    </a:lnTo>
                    <a:lnTo>
                      <a:pt x="139747" y="98"/>
                    </a:lnTo>
                    <a:close/>
                    <a:moveTo>
                      <a:pt x="149524" y="98"/>
                    </a:moveTo>
                    <a:lnTo>
                      <a:pt x="149524" y="44371"/>
                    </a:lnTo>
                    <a:lnTo>
                      <a:pt x="146203" y="44371"/>
                    </a:lnTo>
                    <a:lnTo>
                      <a:pt x="146203" y="98"/>
                    </a:lnTo>
                    <a:lnTo>
                      <a:pt x="149524" y="98"/>
                    </a:lnTo>
                    <a:close/>
                    <a:moveTo>
                      <a:pt x="157825" y="98"/>
                    </a:moveTo>
                    <a:lnTo>
                      <a:pt x="157825" y="44371"/>
                    </a:lnTo>
                    <a:lnTo>
                      <a:pt x="154504" y="44371"/>
                    </a:lnTo>
                    <a:lnTo>
                      <a:pt x="154504" y="98"/>
                    </a:lnTo>
                    <a:lnTo>
                      <a:pt x="157825" y="98"/>
                    </a:lnTo>
                    <a:close/>
                    <a:moveTo>
                      <a:pt x="167602" y="98"/>
                    </a:moveTo>
                    <a:lnTo>
                      <a:pt x="167602" y="44371"/>
                    </a:lnTo>
                    <a:lnTo>
                      <a:pt x="164281" y="44371"/>
                    </a:lnTo>
                    <a:lnTo>
                      <a:pt x="164281" y="98"/>
                    </a:lnTo>
                    <a:lnTo>
                      <a:pt x="167602" y="98"/>
                    </a:lnTo>
                    <a:close/>
                    <a:moveTo>
                      <a:pt x="175718" y="98"/>
                    </a:moveTo>
                    <a:lnTo>
                      <a:pt x="175718" y="44371"/>
                    </a:lnTo>
                    <a:lnTo>
                      <a:pt x="172398" y="44371"/>
                    </a:lnTo>
                    <a:lnTo>
                      <a:pt x="172398" y="98"/>
                    </a:lnTo>
                    <a:lnTo>
                      <a:pt x="175718" y="98"/>
                    </a:lnTo>
                    <a:close/>
                    <a:moveTo>
                      <a:pt x="185495" y="98"/>
                    </a:moveTo>
                    <a:lnTo>
                      <a:pt x="185495" y="44371"/>
                    </a:lnTo>
                    <a:lnTo>
                      <a:pt x="182175" y="44371"/>
                    </a:lnTo>
                    <a:lnTo>
                      <a:pt x="182175" y="98"/>
                    </a:lnTo>
                    <a:lnTo>
                      <a:pt x="185495" y="98"/>
                    </a:lnTo>
                    <a:close/>
                    <a:moveTo>
                      <a:pt x="193796" y="98"/>
                    </a:moveTo>
                    <a:lnTo>
                      <a:pt x="193796" y="44371"/>
                    </a:lnTo>
                    <a:lnTo>
                      <a:pt x="190476" y="44371"/>
                    </a:lnTo>
                    <a:lnTo>
                      <a:pt x="190476" y="98"/>
                    </a:lnTo>
                    <a:lnTo>
                      <a:pt x="193796" y="98"/>
                    </a:lnTo>
                    <a:close/>
                    <a:moveTo>
                      <a:pt x="203573" y="98"/>
                    </a:moveTo>
                    <a:lnTo>
                      <a:pt x="203573" y="44371"/>
                    </a:lnTo>
                    <a:lnTo>
                      <a:pt x="200253" y="44371"/>
                    </a:lnTo>
                    <a:lnTo>
                      <a:pt x="200253" y="98"/>
                    </a:lnTo>
                    <a:lnTo>
                      <a:pt x="203573" y="98"/>
                    </a:lnTo>
                    <a:close/>
                    <a:moveTo>
                      <a:pt x="211690" y="98"/>
                    </a:moveTo>
                    <a:lnTo>
                      <a:pt x="211690" y="44371"/>
                    </a:lnTo>
                    <a:lnTo>
                      <a:pt x="208369" y="44371"/>
                    </a:lnTo>
                    <a:lnTo>
                      <a:pt x="208369" y="98"/>
                    </a:lnTo>
                    <a:lnTo>
                      <a:pt x="211690" y="98"/>
                    </a:lnTo>
                    <a:close/>
                    <a:moveTo>
                      <a:pt x="221651" y="98"/>
                    </a:moveTo>
                    <a:lnTo>
                      <a:pt x="221651" y="44371"/>
                    </a:lnTo>
                    <a:lnTo>
                      <a:pt x="218331" y="44371"/>
                    </a:lnTo>
                    <a:lnTo>
                      <a:pt x="218331" y="98"/>
                    </a:lnTo>
                    <a:lnTo>
                      <a:pt x="221651" y="98"/>
                    </a:lnTo>
                    <a:close/>
                    <a:moveTo>
                      <a:pt x="229768" y="98"/>
                    </a:moveTo>
                    <a:lnTo>
                      <a:pt x="229768" y="44371"/>
                    </a:lnTo>
                    <a:lnTo>
                      <a:pt x="226447" y="44371"/>
                    </a:lnTo>
                    <a:lnTo>
                      <a:pt x="226447" y="98"/>
                    </a:lnTo>
                    <a:lnTo>
                      <a:pt x="229768" y="98"/>
                    </a:lnTo>
                    <a:close/>
                    <a:moveTo>
                      <a:pt x="239545" y="98"/>
                    </a:moveTo>
                    <a:lnTo>
                      <a:pt x="239545" y="44371"/>
                    </a:lnTo>
                    <a:lnTo>
                      <a:pt x="236224" y="44371"/>
                    </a:lnTo>
                    <a:lnTo>
                      <a:pt x="236224" y="98"/>
                    </a:lnTo>
                    <a:lnTo>
                      <a:pt x="239545" y="98"/>
                    </a:lnTo>
                    <a:close/>
                    <a:moveTo>
                      <a:pt x="249322" y="98"/>
                    </a:moveTo>
                    <a:lnTo>
                      <a:pt x="249322" y="44371"/>
                    </a:lnTo>
                    <a:lnTo>
                      <a:pt x="246001" y="44371"/>
                    </a:lnTo>
                    <a:lnTo>
                      <a:pt x="246001" y="98"/>
                    </a:lnTo>
                    <a:lnTo>
                      <a:pt x="249322" y="98"/>
                    </a:lnTo>
                    <a:close/>
                    <a:moveTo>
                      <a:pt x="257623" y="98"/>
                    </a:moveTo>
                    <a:lnTo>
                      <a:pt x="257623" y="44371"/>
                    </a:lnTo>
                    <a:lnTo>
                      <a:pt x="254302" y="44371"/>
                    </a:lnTo>
                    <a:lnTo>
                      <a:pt x="254302" y="98"/>
                    </a:lnTo>
                    <a:lnTo>
                      <a:pt x="257623" y="98"/>
                    </a:lnTo>
                    <a:close/>
                    <a:moveTo>
                      <a:pt x="267400" y="98"/>
                    </a:moveTo>
                    <a:lnTo>
                      <a:pt x="267400" y="44371"/>
                    </a:lnTo>
                    <a:lnTo>
                      <a:pt x="264079" y="44371"/>
                    </a:lnTo>
                    <a:lnTo>
                      <a:pt x="264079" y="98"/>
                    </a:lnTo>
                    <a:lnTo>
                      <a:pt x="267400" y="98"/>
                    </a:lnTo>
                    <a:close/>
                    <a:moveTo>
                      <a:pt x="275516" y="98"/>
                    </a:moveTo>
                    <a:lnTo>
                      <a:pt x="275516" y="44371"/>
                    </a:lnTo>
                    <a:lnTo>
                      <a:pt x="272196" y="44371"/>
                    </a:lnTo>
                    <a:lnTo>
                      <a:pt x="272196" y="98"/>
                    </a:lnTo>
                    <a:lnTo>
                      <a:pt x="275516" y="98"/>
                    </a:lnTo>
                    <a:close/>
                  </a:path>
                </a:pathLst>
              </a:custGeom>
              <a:solidFill>
                <a:srgbClr val="FFFFFF">
                  <a:alpha val="10000"/>
                </a:srgbClr>
              </a:solidFill>
              <a:ln w="1840" cap="flat">
                <a:noFill/>
                <a:prstDash val="solid"/>
                <a:miter/>
              </a:ln>
            </p:spPr>
            <p:txBody>
              <a:bodyPr rtlCol="0" anchor="ctr"/>
              <a:lstStyle/>
              <a:p>
                <a:endParaRPr lang="zh-CN" altLang="en-US">
                  <a:cs typeface="+mn-ea"/>
                  <a:sym typeface="+mn-lt"/>
                </a:endParaRPr>
              </a:p>
            </p:txBody>
          </p:sp>
          <p:sp>
            <p:nvSpPr>
              <p:cNvPr id="29" name="任意多边形 51"/>
              <p:cNvSpPr/>
              <p:nvPr/>
            </p:nvSpPr>
            <p:spPr>
              <a:xfrm>
                <a:off x="5953036" y="1311078"/>
                <a:ext cx="287772" cy="44272"/>
              </a:xfrm>
              <a:custGeom>
                <a:avLst/>
                <a:gdLst>
                  <a:gd name="connsiteX0" fmla="*/ 22793 w 287772"/>
                  <a:gd name="connsiteY0" fmla="*/ 98 h 44272"/>
                  <a:gd name="connsiteX1" fmla="*/ 266293 w 287772"/>
                  <a:gd name="connsiteY1" fmla="*/ 98 h 44272"/>
                  <a:gd name="connsiteX2" fmla="*/ 288429 w 287772"/>
                  <a:gd name="connsiteY2" fmla="*/ 22234 h 44272"/>
                  <a:gd name="connsiteX3" fmla="*/ 288429 w 287772"/>
                  <a:gd name="connsiteY3" fmla="*/ 22234 h 44272"/>
                  <a:gd name="connsiteX4" fmla="*/ 266293 w 287772"/>
                  <a:gd name="connsiteY4" fmla="*/ 44371 h 44272"/>
                  <a:gd name="connsiteX5" fmla="*/ 22793 w 287772"/>
                  <a:gd name="connsiteY5" fmla="*/ 44371 h 44272"/>
                  <a:gd name="connsiteX6" fmla="*/ 657 w 287772"/>
                  <a:gd name="connsiteY6" fmla="*/ 22234 h 44272"/>
                  <a:gd name="connsiteX7" fmla="*/ 657 w 287772"/>
                  <a:gd name="connsiteY7" fmla="*/ 22234 h 44272"/>
                  <a:gd name="connsiteX8" fmla="*/ 22793 w 287772"/>
                  <a:gd name="connsiteY8" fmla="*/ 98 h 4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772" h="44272">
                    <a:moveTo>
                      <a:pt x="22793" y="98"/>
                    </a:moveTo>
                    <a:lnTo>
                      <a:pt x="266293" y="98"/>
                    </a:lnTo>
                    <a:cubicBezTo>
                      <a:pt x="278468" y="98"/>
                      <a:pt x="288429" y="10059"/>
                      <a:pt x="288429" y="22234"/>
                    </a:cubicBezTo>
                    <a:lnTo>
                      <a:pt x="288429" y="22234"/>
                    </a:lnTo>
                    <a:cubicBezTo>
                      <a:pt x="288429" y="34409"/>
                      <a:pt x="278468" y="44371"/>
                      <a:pt x="266293" y="44371"/>
                    </a:cubicBezTo>
                    <a:lnTo>
                      <a:pt x="22793" y="44371"/>
                    </a:lnTo>
                    <a:cubicBezTo>
                      <a:pt x="10618" y="44371"/>
                      <a:pt x="657" y="34409"/>
                      <a:pt x="657" y="22234"/>
                    </a:cubicBezTo>
                    <a:lnTo>
                      <a:pt x="657" y="22234"/>
                    </a:lnTo>
                    <a:cubicBezTo>
                      <a:pt x="657" y="10059"/>
                      <a:pt x="10618" y="98"/>
                      <a:pt x="22793" y="98"/>
                    </a:cubicBezTo>
                    <a:close/>
                  </a:path>
                </a:pathLst>
              </a:custGeom>
              <a:solidFill>
                <a:srgbClr val="000000">
                  <a:alpha val="40000"/>
                </a:srgbClr>
              </a:solidFill>
              <a:ln w="1840" cap="flat">
                <a:noFill/>
                <a:prstDash val="solid"/>
                <a:miter/>
              </a:ln>
            </p:spPr>
            <p:txBody>
              <a:bodyPr rtlCol="0" anchor="ctr"/>
              <a:lstStyle/>
              <a:p>
                <a:endParaRPr lang="zh-CN" altLang="en-US">
                  <a:cs typeface="+mn-ea"/>
                  <a:sym typeface="+mn-lt"/>
                </a:endParaRPr>
              </a:p>
            </p:txBody>
          </p:sp>
          <p:grpSp>
            <p:nvGrpSpPr>
              <p:cNvPr id="30" name="组合 29"/>
              <p:cNvGrpSpPr/>
              <p:nvPr/>
            </p:nvGrpSpPr>
            <p:grpSpPr>
              <a:xfrm>
                <a:off x="6312751" y="1290787"/>
                <a:ext cx="77477" cy="77477"/>
                <a:chOff x="6312751" y="1290787"/>
                <a:chExt cx="77477" cy="77477"/>
              </a:xfrm>
            </p:grpSpPr>
            <p:sp>
              <p:nvSpPr>
                <p:cNvPr id="32" name="任意多边形 54"/>
                <p:cNvSpPr/>
                <p:nvPr/>
              </p:nvSpPr>
              <p:spPr>
                <a:xfrm>
                  <a:off x="6312751" y="1290787"/>
                  <a:ext cx="77477" cy="77477"/>
                </a:xfrm>
                <a:custGeom>
                  <a:avLst/>
                  <a:gdLst>
                    <a:gd name="connsiteX0" fmla="*/ 78329 w 77477"/>
                    <a:gd name="connsiteY0" fmla="*/ 38826 h 77477"/>
                    <a:gd name="connsiteX1" fmla="*/ 39591 w 77477"/>
                    <a:gd name="connsiteY1" fmla="*/ 77564 h 77477"/>
                    <a:gd name="connsiteX2" fmla="*/ 852 w 77477"/>
                    <a:gd name="connsiteY2" fmla="*/ 38826 h 77477"/>
                    <a:gd name="connsiteX3" fmla="*/ 39591 w 77477"/>
                    <a:gd name="connsiteY3" fmla="*/ 87 h 77477"/>
                    <a:gd name="connsiteX4" fmla="*/ 78329 w 77477"/>
                    <a:gd name="connsiteY4" fmla="*/ 38826 h 77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477" h="77477">
                      <a:moveTo>
                        <a:pt x="78329" y="38826"/>
                      </a:moveTo>
                      <a:cubicBezTo>
                        <a:pt x="78329" y="60220"/>
                        <a:pt x="60985" y="77564"/>
                        <a:pt x="39591" y="77564"/>
                      </a:cubicBezTo>
                      <a:cubicBezTo>
                        <a:pt x="18196" y="77564"/>
                        <a:pt x="852" y="60220"/>
                        <a:pt x="852" y="38826"/>
                      </a:cubicBezTo>
                      <a:cubicBezTo>
                        <a:pt x="852" y="17431"/>
                        <a:pt x="18196" y="87"/>
                        <a:pt x="39591" y="87"/>
                      </a:cubicBezTo>
                      <a:cubicBezTo>
                        <a:pt x="60985" y="87"/>
                        <a:pt x="78329" y="17431"/>
                        <a:pt x="78329" y="38826"/>
                      </a:cubicBezTo>
                      <a:close/>
                    </a:path>
                  </a:pathLst>
                </a:custGeom>
                <a:solidFill>
                  <a:srgbClr val="434343"/>
                </a:solidFill>
                <a:ln w="1840" cap="flat">
                  <a:noFill/>
                  <a:prstDash val="solid"/>
                  <a:miter/>
                </a:ln>
              </p:spPr>
              <p:txBody>
                <a:bodyPr rtlCol="0" anchor="ctr"/>
                <a:lstStyle/>
                <a:p>
                  <a:endParaRPr lang="zh-CN" altLang="en-US">
                    <a:cs typeface="+mn-ea"/>
                    <a:sym typeface="+mn-lt"/>
                  </a:endParaRPr>
                </a:p>
              </p:txBody>
            </p:sp>
            <p:grpSp>
              <p:nvGrpSpPr>
                <p:cNvPr id="33" name="组合 32"/>
                <p:cNvGrpSpPr/>
                <p:nvPr/>
              </p:nvGrpSpPr>
              <p:grpSpPr>
                <a:xfrm>
                  <a:off x="6331198" y="1309234"/>
                  <a:ext cx="40583" cy="40583"/>
                  <a:chOff x="6331198" y="1309234"/>
                  <a:chExt cx="40583" cy="40583"/>
                </a:xfrm>
              </p:grpSpPr>
              <p:sp>
                <p:nvSpPr>
                  <p:cNvPr id="37" name="任意多边形 59"/>
                  <p:cNvSpPr/>
                  <p:nvPr/>
                </p:nvSpPr>
                <p:spPr>
                  <a:xfrm>
                    <a:off x="6331198" y="1309234"/>
                    <a:ext cx="40583" cy="40583"/>
                  </a:xfrm>
                  <a:custGeom>
                    <a:avLst/>
                    <a:gdLst>
                      <a:gd name="connsiteX0" fmla="*/ 41435 w 40583"/>
                      <a:gd name="connsiteY0" fmla="*/ 20379 h 40583"/>
                      <a:gd name="connsiteX1" fmla="*/ 21144 w 40583"/>
                      <a:gd name="connsiteY1" fmla="*/ 40670 h 40583"/>
                      <a:gd name="connsiteX2" fmla="*/ 852 w 40583"/>
                      <a:gd name="connsiteY2" fmla="*/ 20379 h 40583"/>
                      <a:gd name="connsiteX3" fmla="*/ 21144 w 40583"/>
                      <a:gd name="connsiteY3" fmla="*/ 87 h 40583"/>
                      <a:gd name="connsiteX4" fmla="*/ 41435 w 40583"/>
                      <a:gd name="connsiteY4" fmla="*/ 20379 h 40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83" h="40583">
                        <a:moveTo>
                          <a:pt x="41435" y="20379"/>
                        </a:moveTo>
                        <a:cubicBezTo>
                          <a:pt x="41435" y="31585"/>
                          <a:pt x="32350" y="40670"/>
                          <a:pt x="21144" y="40670"/>
                        </a:cubicBezTo>
                        <a:cubicBezTo>
                          <a:pt x="9937" y="40670"/>
                          <a:pt x="852" y="31585"/>
                          <a:pt x="852" y="20379"/>
                        </a:cubicBezTo>
                        <a:cubicBezTo>
                          <a:pt x="852" y="9172"/>
                          <a:pt x="9937" y="87"/>
                          <a:pt x="21144" y="87"/>
                        </a:cubicBezTo>
                        <a:cubicBezTo>
                          <a:pt x="32350" y="87"/>
                          <a:pt x="41435" y="9172"/>
                          <a:pt x="41435" y="20379"/>
                        </a:cubicBezTo>
                        <a:close/>
                      </a:path>
                    </a:pathLst>
                  </a:custGeom>
                  <a:solidFill>
                    <a:srgbClr val="000000"/>
                  </a:solidFill>
                  <a:ln w="1840" cap="flat">
                    <a:noFill/>
                    <a:prstDash val="solid"/>
                    <a:miter/>
                  </a:ln>
                </p:spPr>
                <p:txBody>
                  <a:bodyPr rtlCol="0" anchor="ctr"/>
                  <a:lstStyle/>
                  <a:p>
                    <a:endParaRPr lang="zh-CN" altLang="en-US">
                      <a:cs typeface="+mn-ea"/>
                      <a:sym typeface="+mn-lt"/>
                    </a:endParaRPr>
                  </a:p>
                </p:txBody>
              </p:sp>
              <p:sp>
                <p:nvSpPr>
                  <p:cNvPr id="38" name="任意多边形 60"/>
                  <p:cNvSpPr/>
                  <p:nvPr/>
                </p:nvSpPr>
                <p:spPr>
                  <a:xfrm>
                    <a:off x="6331198" y="1309234"/>
                    <a:ext cx="40583" cy="40583"/>
                  </a:xfrm>
                  <a:custGeom>
                    <a:avLst/>
                    <a:gdLst>
                      <a:gd name="connsiteX0" fmla="*/ 41435 w 40583"/>
                      <a:gd name="connsiteY0" fmla="*/ 20379 h 40583"/>
                      <a:gd name="connsiteX1" fmla="*/ 21144 w 40583"/>
                      <a:gd name="connsiteY1" fmla="*/ 40670 h 40583"/>
                      <a:gd name="connsiteX2" fmla="*/ 852 w 40583"/>
                      <a:gd name="connsiteY2" fmla="*/ 20379 h 40583"/>
                      <a:gd name="connsiteX3" fmla="*/ 21144 w 40583"/>
                      <a:gd name="connsiteY3" fmla="*/ 87 h 40583"/>
                      <a:gd name="connsiteX4" fmla="*/ 41435 w 40583"/>
                      <a:gd name="connsiteY4" fmla="*/ 20379 h 40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83" h="40583">
                        <a:moveTo>
                          <a:pt x="41435" y="20379"/>
                        </a:moveTo>
                        <a:cubicBezTo>
                          <a:pt x="41435" y="31585"/>
                          <a:pt x="32350" y="40670"/>
                          <a:pt x="21144" y="40670"/>
                        </a:cubicBezTo>
                        <a:cubicBezTo>
                          <a:pt x="9937" y="40670"/>
                          <a:pt x="852" y="31585"/>
                          <a:pt x="852" y="20379"/>
                        </a:cubicBezTo>
                        <a:cubicBezTo>
                          <a:pt x="852" y="9172"/>
                          <a:pt x="9937" y="87"/>
                          <a:pt x="21144" y="87"/>
                        </a:cubicBezTo>
                        <a:cubicBezTo>
                          <a:pt x="32350" y="87"/>
                          <a:pt x="41435" y="9172"/>
                          <a:pt x="41435" y="20379"/>
                        </a:cubicBezTo>
                        <a:close/>
                      </a:path>
                    </a:pathLst>
                  </a:custGeom>
                  <a:solidFill>
                    <a:srgbClr val="2A4893"/>
                  </a:solidFill>
                  <a:ln w="1840" cap="flat">
                    <a:noFill/>
                    <a:prstDash val="solid"/>
                    <a:miter/>
                  </a:ln>
                </p:spPr>
                <p:txBody>
                  <a:bodyPr rtlCol="0" anchor="ctr"/>
                  <a:lstStyle/>
                  <a:p>
                    <a:endParaRPr lang="zh-CN" altLang="en-US">
                      <a:cs typeface="+mn-ea"/>
                      <a:sym typeface="+mn-lt"/>
                    </a:endParaRPr>
                  </a:p>
                </p:txBody>
              </p:sp>
            </p:grpSp>
            <p:sp>
              <p:nvSpPr>
                <p:cNvPr id="34" name="任意多边形 56"/>
                <p:cNvSpPr/>
                <p:nvPr/>
              </p:nvSpPr>
              <p:spPr>
                <a:xfrm>
                  <a:off x="6328425" y="1309261"/>
                  <a:ext cx="13877" cy="33223"/>
                </a:xfrm>
                <a:custGeom>
                  <a:avLst/>
                  <a:gdLst>
                    <a:gd name="connsiteX0" fmla="*/ 10266 w 13877"/>
                    <a:gd name="connsiteY0" fmla="*/ 14079 h 33223"/>
                    <a:gd name="connsiteX1" fmla="*/ 13402 w 13877"/>
                    <a:gd name="connsiteY1" fmla="*/ 428 h 33223"/>
                    <a:gd name="connsiteX2" fmla="*/ 3072 w 13877"/>
                    <a:gd name="connsiteY2" fmla="*/ 13157 h 33223"/>
                    <a:gd name="connsiteX3" fmla="*/ 7499 w 13877"/>
                    <a:gd name="connsiteY3" fmla="*/ 33264 h 33223"/>
                    <a:gd name="connsiteX4" fmla="*/ 10266 w 13877"/>
                    <a:gd name="connsiteY4" fmla="*/ 14079 h 33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77" h="33223">
                      <a:moveTo>
                        <a:pt x="10266" y="14079"/>
                      </a:moveTo>
                      <a:cubicBezTo>
                        <a:pt x="12111" y="6885"/>
                        <a:pt x="17092" y="1351"/>
                        <a:pt x="13402" y="428"/>
                      </a:cubicBezTo>
                      <a:cubicBezTo>
                        <a:pt x="9713" y="-494"/>
                        <a:pt x="8606" y="-494"/>
                        <a:pt x="3072" y="13157"/>
                      </a:cubicBezTo>
                      <a:cubicBezTo>
                        <a:pt x="-2462" y="26807"/>
                        <a:pt x="3626" y="32342"/>
                        <a:pt x="7499" y="33264"/>
                      </a:cubicBezTo>
                      <a:cubicBezTo>
                        <a:pt x="11373" y="34186"/>
                        <a:pt x="8422" y="21273"/>
                        <a:pt x="10266" y="14079"/>
                      </a:cubicBezTo>
                      <a:close/>
                    </a:path>
                  </a:pathLst>
                </a:custGeom>
                <a:solidFill>
                  <a:srgbClr val="3E89CC"/>
                </a:solidFill>
                <a:ln w="1840" cap="flat">
                  <a:noFill/>
                  <a:prstDash val="solid"/>
                  <a:miter/>
                </a:ln>
              </p:spPr>
              <p:txBody>
                <a:bodyPr rtlCol="0" anchor="ctr"/>
                <a:lstStyle/>
                <a:p>
                  <a:endParaRPr lang="zh-CN" altLang="en-US">
                    <a:cs typeface="+mn-ea"/>
                    <a:sym typeface="+mn-lt"/>
                  </a:endParaRPr>
                </a:p>
              </p:txBody>
            </p:sp>
            <p:sp>
              <p:nvSpPr>
                <p:cNvPr id="35" name="任意多边形 57"/>
                <p:cNvSpPr/>
                <p:nvPr/>
              </p:nvSpPr>
              <p:spPr>
                <a:xfrm>
                  <a:off x="6355179" y="1309234"/>
                  <a:ext cx="23981" cy="31359"/>
                </a:xfrm>
                <a:custGeom>
                  <a:avLst/>
                  <a:gdLst>
                    <a:gd name="connsiteX0" fmla="*/ 24833 w 23981"/>
                    <a:gd name="connsiteY0" fmla="*/ 15767 h 31359"/>
                    <a:gd name="connsiteX1" fmla="*/ 12843 w 23981"/>
                    <a:gd name="connsiteY1" fmla="*/ 31447 h 31359"/>
                    <a:gd name="connsiteX2" fmla="*/ 852 w 23981"/>
                    <a:gd name="connsiteY2" fmla="*/ 15767 h 31359"/>
                    <a:gd name="connsiteX3" fmla="*/ 12843 w 23981"/>
                    <a:gd name="connsiteY3" fmla="*/ 87 h 31359"/>
                    <a:gd name="connsiteX4" fmla="*/ 24833 w 23981"/>
                    <a:gd name="connsiteY4" fmla="*/ 15767 h 31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1" h="31358">
                      <a:moveTo>
                        <a:pt x="24833" y="15767"/>
                      </a:moveTo>
                      <a:cubicBezTo>
                        <a:pt x="24833" y="24427"/>
                        <a:pt x="19465" y="31447"/>
                        <a:pt x="12843" y="31447"/>
                      </a:cubicBezTo>
                      <a:cubicBezTo>
                        <a:pt x="6220" y="31447"/>
                        <a:pt x="852" y="24427"/>
                        <a:pt x="852" y="15767"/>
                      </a:cubicBezTo>
                      <a:cubicBezTo>
                        <a:pt x="852" y="7107"/>
                        <a:pt x="6220" y="87"/>
                        <a:pt x="12843" y="87"/>
                      </a:cubicBezTo>
                      <a:cubicBezTo>
                        <a:pt x="19465" y="87"/>
                        <a:pt x="24833" y="7107"/>
                        <a:pt x="24833" y="15767"/>
                      </a:cubicBezTo>
                      <a:close/>
                    </a:path>
                  </a:pathLst>
                </a:custGeom>
                <a:solidFill>
                  <a:srgbClr val="1C5894"/>
                </a:solidFill>
                <a:ln w="1840" cap="flat">
                  <a:noFill/>
                  <a:prstDash val="solid"/>
                  <a:miter/>
                </a:ln>
              </p:spPr>
              <p:txBody>
                <a:bodyPr rtlCol="0" anchor="ctr"/>
                <a:lstStyle/>
                <a:p>
                  <a:endParaRPr lang="zh-CN" altLang="en-US">
                    <a:cs typeface="+mn-ea"/>
                    <a:sym typeface="+mn-lt"/>
                  </a:endParaRPr>
                </a:p>
              </p:txBody>
            </p:sp>
            <p:sp>
              <p:nvSpPr>
                <p:cNvPr id="36" name="任意多边形 58"/>
                <p:cNvSpPr/>
                <p:nvPr/>
              </p:nvSpPr>
              <p:spPr>
                <a:xfrm rot="-959840">
                  <a:off x="6337479" y="1334149"/>
                  <a:ext cx="36156" cy="23612"/>
                </a:xfrm>
                <a:custGeom>
                  <a:avLst/>
                  <a:gdLst>
                    <a:gd name="connsiteX0" fmla="*/ 37009 w 36156"/>
                    <a:gd name="connsiteY0" fmla="*/ 11893 h 23612"/>
                    <a:gd name="connsiteX1" fmla="*/ 18930 w 36156"/>
                    <a:gd name="connsiteY1" fmla="*/ 23700 h 23612"/>
                    <a:gd name="connsiteX2" fmla="*/ 852 w 36156"/>
                    <a:gd name="connsiteY2" fmla="*/ 11893 h 23612"/>
                    <a:gd name="connsiteX3" fmla="*/ 18930 w 36156"/>
                    <a:gd name="connsiteY3" fmla="*/ 87 h 23612"/>
                    <a:gd name="connsiteX4" fmla="*/ 37009 w 36156"/>
                    <a:gd name="connsiteY4" fmla="*/ 11893 h 23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56" h="23612">
                      <a:moveTo>
                        <a:pt x="37009" y="11893"/>
                      </a:moveTo>
                      <a:cubicBezTo>
                        <a:pt x="37009" y="18414"/>
                        <a:pt x="28915" y="23700"/>
                        <a:pt x="18930" y="23700"/>
                      </a:cubicBezTo>
                      <a:cubicBezTo>
                        <a:pt x="8946" y="23700"/>
                        <a:pt x="852" y="18414"/>
                        <a:pt x="852" y="11893"/>
                      </a:cubicBezTo>
                      <a:cubicBezTo>
                        <a:pt x="852" y="5373"/>
                        <a:pt x="8946" y="87"/>
                        <a:pt x="18930" y="87"/>
                      </a:cubicBezTo>
                      <a:cubicBezTo>
                        <a:pt x="28915" y="87"/>
                        <a:pt x="37009" y="5373"/>
                        <a:pt x="37009" y="11893"/>
                      </a:cubicBezTo>
                      <a:close/>
                    </a:path>
                  </a:pathLst>
                </a:custGeom>
                <a:solidFill>
                  <a:srgbClr val="0A152B"/>
                </a:solidFill>
                <a:ln w="1840" cap="flat">
                  <a:noFill/>
                  <a:prstDash val="solid"/>
                  <a:miter/>
                </a:ln>
              </p:spPr>
              <p:txBody>
                <a:bodyPr rtlCol="0" anchor="ctr"/>
                <a:lstStyle/>
                <a:p>
                  <a:endParaRPr lang="zh-CN" altLang="en-US">
                    <a:cs typeface="+mn-ea"/>
                    <a:sym typeface="+mn-lt"/>
                  </a:endParaRPr>
                </a:p>
              </p:txBody>
            </p:sp>
          </p:grpSp>
          <p:sp>
            <p:nvSpPr>
              <p:cNvPr id="31" name="椭圆 30"/>
              <p:cNvSpPr/>
              <p:nvPr/>
            </p:nvSpPr>
            <p:spPr>
              <a:xfrm>
                <a:off x="4120979" y="6276559"/>
                <a:ext cx="3950043" cy="206381"/>
              </a:xfrm>
              <a:prstGeom prst="ellipse">
                <a:avLst/>
              </a:prstGeom>
              <a:solidFill>
                <a:schemeClr val="tx1">
                  <a:lumMod val="90000"/>
                  <a:lumOff val="10000"/>
                  <a:alpha val="50000"/>
                </a:schemeClr>
              </a:soli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9" name="任意多边形 85"/>
            <p:cNvSpPr/>
            <p:nvPr/>
          </p:nvSpPr>
          <p:spPr>
            <a:xfrm>
              <a:off x="7622915" y="2701683"/>
              <a:ext cx="2290370" cy="4958166"/>
            </a:xfrm>
            <a:custGeom>
              <a:avLst/>
              <a:gdLst>
                <a:gd name="connsiteX0" fmla="*/ 531201 w 2290370"/>
                <a:gd name="connsiteY0" fmla="*/ 78 h 4958166"/>
                <a:gd name="connsiteX1" fmla="*/ 564406 w 2290370"/>
                <a:gd name="connsiteY1" fmla="*/ 33282 h 4958166"/>
                <a:gd name="connsiteX2" fmla="*/ 580639 w 2290370"/>
                <a:gd name="connsiteY2" fmla="*/ 107439 h 4958166"/>
                <a:gd name="connsiteX3" fmla="*/ 626572 w 2290370"/>
                <a:gd name="connsiteY3" fmla="*/ 153372 h 4958166"/>
                <a:gd name="connsiteX4" fmla="*/ 711981 w 2290370"/>
                <a:gd name="connsiteY4" fmla="*/ 169605 h 4958166"/>
                <a:gd name="connsiteX5" fmla="*/ 711981 w 2290370"/>
                <a:gd name="connsiteY5" fmla="*/ 169605 h 4958166"/>
                <a:gd name="connsiteX6" fmla="*/ 1578618 w 2290370"/>
                <a:gd name="connsiteY6" fmla="*/ 169605 h 4958166"/>
                <a:gd name="connsiteX7" fmla="*/ 1664027 w 2290370"/>
                <a:gd name="connsiteY7" fmla="*/ 153372 h 4958166"/>
                <a:gd name="connsiteX8" fmla="*/ 1709960 w 2290370"/>
                <a:gd name="connsiteY8" fmla="*/ 107439 h 4958166"/>
                <a:gd name="connsiteX9" fmla="*/ 1726193 w 2290370"/>
                <a:gd name="connsiteY9" fmla="*/ 33282 h 4958166"/>
                <a:gd name="connsiteX10" fmla="*/ 1759398 w 2290370"/>
                <a:gd name="connsiteY10" fmla="*/ 78 h 4958166"/>
                <a:gd name="connsiteX11" fmla="*/ 1759398 w 2290370"/>
                <a:gd name="connsiteY11" fmla="*/ 78 h 4958166"/>
                <a:gd name="connsiteX12" fmla="*/ 2013965 w 2290370"/>
                <a:gd name="connsiteY12" fmla="*/ 78 h 4958166"/>
                <a:gd name="connsiteX13" fmla="*/ 2180172 w 2290370"/>
                <a:gd name="connsiteY13" fmla="*/ 28855 h 4958166"/>
                <a:gd name="connsiteX14" fmla="*/ 2261708 w 2290370"/>
                <a:gd name="connsiteY14" fmla="*/ 110391 h 4958166"/>
                <a:gd name="connsiteX15" fmla="*/ 2290485 w 2290370"/>
                <a:gd name="connsiteY15" fmla="*/ 276597 h 4958166"/>
                <a:gd name="connsiteX16" fmla="*/ 2290485 w 2290370"/>
                <a:gd name="connsiteY16" fmla="*/ 4681725 h 4958166"/>
                <a:gd name="connsiteX17" fmla="*/ 2261708 w 2290370"/>
                <a:gd name="connsiteY17" fmla="*/ 4847932 h 4958166"/>
                <a:gd name="connsiteX18" fmla="*/ 2180172 w 2290370"/>
                <a:gd name="connsiteY18" fmla="*/ 4929467 h 4958166"/>
                <a:gd name="connsiteX19" fmla="*/ 2013965 w 2290370"/>
                <a:gd name="connsiteY19" fmla="*/ 4958244 h 4958166"/>
                <a:gd name="connsiteX20" fmla="*/ 276633 w 2290370"/>
                <a:gd name="connsiteY20" fmla="*/ 4958244 h 4958166"/>
                <a:gd name="connsiteX21" fmla="*/ 110427 w 2290370"/>
                <a:gd name="connsiteY21" fmla="*/ 4929467 h 4958166"/>
                <a:gd name="connsiteX22" fmla="*/ 28891 w 2290370"/>
                <a:gd name="connsiteY22" fmla="*/ 4847932 h 4958166"/>
                <a:gd name="connsiteX23" fmla="*/ 114 w 2290370"/>
                <a:gd name="connsiteY23" fmla="*/ 4681725 h 4958166"/>
                <a:gd name="connsiteX24" fmla="*/ 114 w 2290370"/>
                <a:gd name="connsiteY24" fmla="*/ 276782 h 4958166"/>
                <a:gd name="connsiteX25" fmla="*/ 28891 w 2290370"/>
                <a:gd name="connsiteY25" fmla="*/ 110575 h 4958166"/>
                <a:gd name="connsiteX26" fmla="*/ 110427 w 2290370"/>
                <a:gd name="connsiteY26" fmla="*/ 29040 h 4958166"/>
                <a:gd name="connsiteX27" fmla="*/ 276633 w 2290370"/>
                <a:gd name="connsiteY27" fmla="*/ 78 h 4958166"/>
                <a:gd name="connsiteX28" fmla="*/ 531201 w 2290370"/>
                <a:gd name="connsiteY28" fmla="*/ 78 h 4958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2290370" h="4958166">
                  <a:moveTo>
                    <a:pt x="531201" y="78"/>
                  </a:moveTo>
                  <a:cubicBezTo>
                    <a:pt x="549464" y="78"/>
                    <a:pt x="563852" y="15020"/>
                    <a:pt x="564406" y="33282"/>
                  </a:cubicBezTo>
                  <a:cubicBezTo>
                    <a:pt x="565328" y="69992"/>
                    <a:pt x="571046" y="89361"/>
                    <a:pt x="580639" y="107439"/>
                  </a:cubicBezTo>
                  <a:cubicBezTo>
                    <a:pt x="591338" y="127362"/>
                    <a:pt x="606834" y="142857"/>
                    <a:pt x="626572" y="153372"/>
                  </a:cubicBezTo>
                  <a:cubicBezTo>
                    <a:pt x="646494" y="164071"/>
                    <a:pt x="667708" y="169605"/>
                    <a:pt x="711981" y="169605"/>
                  </a:cubicBezTo>
                  <a:lnTo>
                    <a:pt x="711981" y="169605"/>
                  </a:lnTo>
                  <a:lnTo>
                    <a:pt x="1578618" y="169605"/>
                  </a:lnTo>
                  <a:cubicBezTo>
                    <a:pt x="1622890" y="169605"/>
                    <a:pt x="1644289" y="163887"/>
                    <a:pt x="1664027" y="153372"/>
                  </a:cubicBezTo>
                  <a:cubicBezTo>
                    <a:pt x="1683950" y="142673"/>
                    <a:pt x="1699445" y="127177"/>
                    <a:pt x="1709960" y="107439"/>
                  </a:cubicBezTo>
                  <a:cubicBezTo>
                    <a:pt x="1719552" y="89361"/>
                    <a:pt x="1725086" y="69992"/>
                    <a:pt x="1726193" y="33282"/>
                  </a:cubicBezTo>
                  <a:cubicBezTo>
                    <a:pt x="1726747" y="15020"/>
                    <a:pt x="1741135" y="78"/>
                    <a:pt x="1759398" y="78"/>
                  </a:cubicBezTo>
                  <a:lnTo>
                    <a:pt x="1759398" y="78"/>
                  </a:lnTo>
                  <a:lnTo>
                    <a:pt x="2013965" y="78"/>
                  </a:lnTo>
                  <a:cubicBezTo>
                    <a:pt x="2110258" y="78"/>
                    <a:pt x="2145123" y="10039"/>
                    <a:pt x="2180172" y="28855"/>
                  </a:cubicBezTo>
                  <a:cubicBezTo>
                    <a:pt x="2215221" y="47671"/>
                    <a:pt x="2242892" y="75341"/>
                    <a:pt x="2261708" y="110391"/>
                  </a:cubicBezTo>
                  <a:cubicBezTo>
                    <a:pt x="2280524" y="145624"/>
                    <a:pt x="2290485" y="180489"/>
                    <a:pt x="2290485" y="276597"/>
                  </a:cubicBezTo>
                  <a:lnTo>
                    <a:pt x="2290485" y="4681725"/>
                  </a:lnTo>
                  <a:cubicBezTo>
                    <a:pt x="2290485" y="4778018"/>
                    <a:pt x="2280524" y="4812883"/>
                    <a:pt x="2261708" y="4847932"/>
                  </a:cubicBezTo>
                  <a:cubicBezTo>
                    <a:pt x="2242892" y="4883165"/>
                    <a:pt x="2215221" y="4910651"/>
                    <a:pt x="2180172" y="4929467"/>
                  </a:cubicBezTo>
                  <a:cubicBezTo>
                    <a:pt x="2144939" y="4948283"/>
                    <a:pt x="2110074" y="4958244"/>
                    <a:pt x="2013965" y="4958244"/>
                  </a:cubicBezTo>
                  <a:lnTo>
                    <a:pt x="276633" y="4958244"/>
                  </a:lnTo>
                  <a:cubicBezTo>
                    <a:pt x="180341" y="4958244"/>
                    <a:pt x="145476" y="4948283"/>
                    <a:pt x="110427" y="4929467"/>
                  </a:cubicBezTo>
                  <a:cubicBezTo>
                    <a:pt x="75193" y="4910651"/>
                    <a:pt x="47707" y="4882981"/>
                    <a:pt x="28891" y="4847932"/>
                  </a:cubicBezTo>
                  <a:cubicBezTo>
                    <a:pt x="10075" y="4812883"/>
                    <a:pt x="114" y="4777833"/>
                    <a:pt x="114" y="4681725"/>
                  </a:cubicBezTo>
                  <a:lnTo>
                    <a:pt x="114" y="276782"/>
                  </a:lnTo>
                  <a:cubicBezTo>
                    <a:pt x="114" y="180489"/>
                    <a:pt x="10075" y="145624"/>
                    <a:pt x="28891" y="110575"/>
                  </a:cubicBezTo>
                  <a:cubicBezTo>
                    <a:pt x="47707" y="75526"/>
                    <a:pt x="75377" y="47856"/>
                    <a:pt x="110427" y="29040"/>
                  </a:cubicBezTo>
                  <a:cubicBezTo>
                    <a:pt x="145476" y="10224"/>
                    <a:pt x="180341" y="78"/>
                    <a:pt x="276633" y="78"/>
                  </a:cubicBezTo>
                  <a:lnTo>
                    <a:pt x="531201" y="78"/>
                  </a:lnTo>
                  <a:close/>
                </a:path>
              </a:pathLst>
            </a:custGeom>
            <a:blipFill>
              <a:blip r:embed="rId1">
                <a:extLst>
                  <a:ext uri="{28A0092B-C50C-407E-A947-70E740481C1C}">
                    <a14:useLocalDpi xmlns:a14="http://schemas.microsoft.com/office/drawing/2010/main" val="0"/>
                  </a:ext>
                </a:extLst>
              </a:blip>
              <a:stretch>
                <a:fillRect/>
              </a:stretch>
            </a:blipFill>
            <a:ln w="38100">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p>
              <a:pPr algn="ctr"/>
              <a:endParaRPr lang="zh-CN" altLang="en-US">
                <a:solidFill>
                  <a:schemeClr val="lt1"/>
                </a:solidFill>
                <a:cs typeface="+mn-ea"/>
                <a:sym typeface="+mn-lt"/>
              </a:endParaRPr>
            </a:p>
          </p:txBody>
        </p:sp>
      </p:grpSp>
      <p:grpSp>
        <p:nvGrpSpPr>
          <p:cNvPr id="76" name="组合 75"/>
          <p:cNvGrpSpPr/>
          <p:nvPr/>
        </p:nvGrpSpPr>
        <p:grpSpPr>
          <a:xfrm>
            <a:off x="3309740" y="242164"/>
            <a:ext cx="5572519" cy="888572"/>
            <a:chOff x="3320459" y="458741"/>
            <a:chExt cx="5572519" cy="888572"/>
          </a:xfrm>
        </p:grpSpPr>
        <p:grpSp>
          <p:nvGrpSpPr>
            <p:cNvPr id="77" name="组合 76"/>
            <p:cNvGrpSpPr/>
            <p:nvPr/>
          </p:nvGrpSpPr>
          <p:grpSpPr>
            <a:xfrm>
              <a:off x="5659987" y="1347313"/>
              <a:ext cx="906097" cy="0"/>
              <a:chOff x="5444832" y="1399309"/>
              <a:chExt cx="906097" cy="0"/>
            </a:xfrm>
          </p:grpSpPr>
          <p:cxnSp>
            <p:nvCxnSpPr>
              <p:cNvPr id="81" name="直接连接符 80"/>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78" name="组合 77"/>
            <p:cNvGrpSpPr/>
            <p:nvPr/>
          </p:nvGrpSpPr>
          <p:grpSpPr>
            <a:xfrm>
              <a:off x="3320459" y="458741"/>
              <a:ext cx="5572519" cy="721802"/>
              <a:chOff x="1679798" y="438128"/>
              <a:chExt cx="5572519" cy="721802"/>
            </a:xfrm>
          </p:grpSpPr>
          <p:sp>
            <p:nvSpPr>
              <p:cNvPr id="79" name="文本框 78"/>
              <p:cNvSpPr txBox="1"/>
              <p:nvPr/>
            </p:nvSpPr>
            <p:spPr>
              <a:xfrm>
                <a:off x="3297039" y="438128"/>
                <a:ext cx="2338041" cy="492557"/>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Nhập tiêu đề</a:t>
                </a:r>
                <a:endParaRPr lang="vi-VN" altLang="vi-VN" sz="2600" b="1">
                  <a:solidFill>
                    <a:schemeClr val="tx1">
                      <a:lumMod val="75000"/>
                      <a:lumOff val="25000"/>
                    </a:schemeClr>
                  </a:solidFill>
                  <a:latin typeface="Noto Sans"/>
                  <a:ea typeface="Noto Sans"/>
                </a:endParaRPr>
              </a:p>
            </p:txBody>
          </p:sp>
          <p:sp>
            <p:nvSpPr>
              <p:cNvPr id="80" name="文本框 79"/>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4" name="组合 3"/>
          <p:cNvGrpSpPr/>
          <p:nvPr/>
        </p:nvGrpSpPr>
        <p:grpSpPr>
          <a:xfrm>
            <a:off x="666750" y="1154203"/>
            <a:ext cx="10858500" cy="3756173"/>
            <a:chOff x="660400" y="1382803"/>
            <a:chExt cx="10858500" cy="3756173"/>
          </a:xfrm>
        </p:grpSpPr>
        <p:sp>
          <p:nvSpPr>
            <p:cNvPr id="5" name="文本框 4"/>
            <p:cNvSpPr txBox="1"/>
            <p:nvPr/>
          </p:nvSpPr>
          <p:spPr>
            <a:xfrm>
              <a:off x="660400" y="4207309"/>
              <a:ext cx="2295525" cy="381000"/>
            </a:xfrm>
            <a:prstGeom prst="rect">
              <a:avLst/>
            </a:prstGeom>
            <a:noFill/>
          </p:spPr>
          <p:txBody>
            <a:bodyPr wrap="square" rtlCol="0">
              <a:normAutofit fontScale="80000"/>
            </a:bodyPr>
            <a:lstStyle/>
            <a:p>
              <a:pPr algn="ctr"/>
              <a:r>
                <a:rPr kumimoji="0" lang="vi-VN" altLang="vi-VN" sz="1900" b="1" i="0" u="none" strike="noStrike" kern="1200" cap="none" spc="0" normalizeH="0" baseline="0" noProof="0">
                  <a:ln>
                    <a:noFill/>
                  </a:ln>
                  <a:solidFill>
                    <a:schemeClr val="bg1"/>
                  </a:solidFill>
                  <a:effectLst/>
                  <a:uLnTx/>
                  <a:uFillTx/>
                  <a:latin typeface="Noto Sans"/>
                  <a:ea typeface="Noto Sans"/>
                </a:rPr>
                <a:t>Giới thiệu dự </a:t>
              </a:r>
              <a:r>
                <a:rPr kumimoji="0" lang="vi-VN" altLang="vi-VN" sz="1900" b="1" i="0" u="none" strike="noStrike" kern="1200" cap="none" spc="0" normalizeH="0" baseline="0" noProof="0">
                  <a:ln>
                    <a:noFill/>
                  </a:ln>
                  <a:solidFill>
                    <a:schemeClr val="bg1"/>
                  </a:solidFill>
                  <a:effectLst/>
                  <a:uLnTx/>
                  <a:uFillTx/>
                  <a:latin typeface="Noto Sans"/>
                  <a:ea typeface="Noto Sans"/>
                </a:rPr>
                <a:t>án</a:t>
              </a:r>
              <a:endParaRPr kumimoji="0" lang="vi-VN" altLang="vi-VN" sz="1900" b="1" i="0" u="none" strike="noStrike" kern="1200" cap="none" spc="0" normalizeH="0" baseline="0" noProof="0">
                <a:ln>
                  <a:noFill/>
                </a:ln>
                <a:solidFill>
                  <a:schemeClr val="bg1"/>
                </a:solidFill>
                <a:effectLst/>
                <a:uLnTx/>
                <a:uFillTx/>
                <a:latin typeface="Noto Sans"/>
                <a:ea typeface="Noto Sans"/>
              </a:endParaRPr>
            </a:p>
          </p:txBody>
        </p:sp>
        <p:sp>
          <p:nvSpPr>
            <p:cNvPr id="6" name="文本框 5"/>
            <p:cNvSpPr txBox="1"/>
            <p:nvPr/>
          </p:nvSpPr>
          <p:spPr>
            <a:xfrm>
              <a:off x="660400" y="4890422"/>
              <a:ext cx="2295525" cy="248554"/>
            </a:xfrm>
            <a:prstGeom prst="rect">
              <a:avLst/>
            </a:prstGeom>
            <a:noFill/>
          </p:spPr>
          <p:txBody>
            <a:bodyPr wrap="square" rtlCol="0">
              <a:normAutofit fontScale="80000"/>
            </a:bodyPr>
            <a:lstStyle/>
            <a:p>
              <a:pPr algn="ctr">
                <a:lnSpc>
                  <a:spcPct val="104000"/>
                </a:lnSpc>
              </a:pPr>
              <a:r>
                <a:rPr kumimoji="0" lang="en-US" altLang="en-GB" sz="1000" b="0" i="0" u="none" strike="noStrike" kern="1200" cap="none" spc="0" normalizeH="0" baseline="0" noProof="0">
                  <a:ln>
                    <a:noFill/>
                  </a:ln>
                  <a:solidFill>
                    <a:schemeClr val="bg1"/>
                  </a:solidFill>
                  <a:effectLst/>
                  <a:uLnTx/>
                  <a:uFillTx/>
                  <a:latin typeface="Noto Sans"/>
                  <a:ea typeface="Noto Sans"/>
                </a:rPr>
                <a:t>Introduction</a:t>
              </a:r>
              <a:endParaRPr kumimoji="0" lang="en-US" altLang="en-GB" sz="1000" b="0" i="0" u="none" strike="noStrike" kern="1200" cap="none" spc="0" normalizeH="0" baseline="0" noProof="0">
                <a:ln>
                  <a:noFill/>
                </a:ln>
                <a:solidFill>
                  <a:schemeClr val="bg1"/>
                </a:solidFill>
                <a:effectLst/>
                <a:uLnTx/>
                <a:uFillTx/>
                <a:latin typeface="Noto Sans"/>
                <a:ea typeface="Noto Sans"/>
              </a:endParaRPr>
            </a:p>
          </p:txBody>
        </p:sp>
        <p:sp>
          <p:nvSpPr>
            <p:cNvPr id="7" name="文本框 6"/>
            <p:cNvSpPr txBox="1"/>
            <p:nvPr/>
          </p:nvSpPr>
          <p:spPr>
            <a:xfrm>
              <a:off x="1262180" y="2746366"/>
              <a:ext cx="1091966" cy="1015663"/>
            </a:xfrm>
            <a:prstGeom prst="rect">
              <a:avLst/>
            </a:prstGeom>
            <a:noFill/>
          </p:spPr>
          <p:txBody>
            <a:bodyPr wrap="none" rtlCol="0">
              <a:normAutofit/>
            </a:bodyPr>
            <a:lstStyle/>
            <a:p>
              <a:pPr algn="ctr"/>
              <a:r>
                <a:rPr lang="vi-VN" altLang="vi-VN" sz="6000" b="1">
                  <a:solidFill>
                    <a:schemeClr val="bg1"/>
                  </a:solidFill>
                  <a:latin typeface="Noto Sans"/>
                  <a:ea typeface="Noto Sans"/>
                </a:rPr>
                <a:t>01</a:t>
              </a:r>
              <a:endParaRPr lang="zh-CN" altLang="en-US" sz="6000" b="1">
                <a:solidFill>
                  <a:schemeClr val="bg1"/>
                </a:solidFill>
                <a:latin typeface="字魂143号-正酷超级黑" pitchFamily="2" charset="-122"/>
                <a:ea typeface="字魂143号-正酷超级黑" pitchFamily="2" charset="-122"/>
              </a:endParaRPr>
            </a:p>
          </p:txBody>
        </p:sp>
        <p:sp>
          <p:nvSpPr>
            <p:cNvPr id="8" name="矩形 7"/>
            <p:cNvSpPr/>
            <p:nvPr/>
          </p:nvSpPr>
          <p:spPr>
            <a:xfrm>
              <a:off x="1256242" y="3927287"/>
              <a:ext cx="1103841" cy="79200"/>
            </a:xfrm>
            <a:prstGeom prst="rect">
              <a:avLst/>
            </a:prstGeom>
            <a:solidFill>
              <a:schemeClr val="accent2"/>
            </a:soli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2000" b="1">
                <a:solidFill>
                  <a:schemeClr val="bg1"/>
                </a:solidFill>
                <a:latin typeface="字魂143号-正酷超级黑" pitchFamily="2" charset="-122"/>
                <a:ea typeface="字魂143号-正酷超级黑" pitchFamily="2" charset="-122"/>
              </a:endParaRPr>
            </a:p>
          </p:txBody>
        </p:sp>
        <p:sp>
          <p:nvSpPr>
            <p:cNvPr id="9" name="矩形 8"/>
            <p:cNvSpPr/>
            <p:nvPr/>
          </p:nvSpPr>
          <p:spPr>
            <a:xfrm>
              <a:off x="4110567" y="3927287"/>
              <a:ext cx="1103841" cy="79200"/>
            </a:xfrm>
            <a:prstGeom prst="rect">
              <a:avLst/>
            </a:prstGeom>
            <a:solidFill>
              <a:schemeClr val="accent2"/>
            </a:soli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2000" b="1">
                <a:solidFill>
                  <a:schemeClr val="bg1"/>
                </a:solidFill>
                <a:latin typeface="字魂143号-正酷超级黑" pitchFamily="2" charset="-122"/>
                <a:ea typeface="字魂143号-正酷超级黑" pitchFamily="2" charset="-122"/>
              </a:endParaRPr>
            </a:p>
          </p:txBody>
        </p:sp>
        <p:sp>
          <p:nvSpPr>
            <p:cNvPr id="10" name="文本框 9"/>
            <p:cNvSpPr txBox="1"/>
            <p:nvPr/>
          </p:nvSpPr>
          <p:spPr>
            <a:xfrm>
              <a:off x="3514725" y="4207309"/>
              <a:ext cx="2295525" cy="381000"/>
            </a:xfrm>
            <a:prstGeom prst="rect">
              <a:avLst/>
            </a:prstGeom>
            <a:noFill/>
          </p:spPr>
          <p:txBody>
            <a:bodyPr wrap="square" rtlCol="0">
              <a:normAutofit fontScale="80000"/>
            </a:bodyPr>
            <a:lstStyle/>
            <a:p>
              <a:pPr algn="ctr"/>
              <a:r>
                <a:rPr kumimoji="0" lang="vi-VN" altLang="vi-VN" sz="1900" b="1" i="0" u="none" strike="noStrike" kern="1200" cap="none" spc="0" normalizeH="0" baseline="0" noProof="0">
                  <a:ln>
                    <a:noFill/>
                  </a:ln>
                  <a:solidFill>
                    <a:schemeClr val="bg1"/>
                  </a:solidFill>
                  <a:effectLst/>
                  <a:uLnTx/>
                  <a:uFillTx/>
                  <a:latin typeface="Noto Sans"/>
                  <a:ea typeface="Noto Sans"/>
                </a:rPr>
                <a:t>Kiến trúc hệ </a:t>
              </a:r>
              <a:r>
                <a:rPr kumimoji="0" lang="vi-VN" altLang="vi-VN" sz="1900" b="1" i="0" u="none" strike="noStrike" kern="1200" cap="none" spc="0" normalizeH="0" baseline="0" noProof="0">
                  <a:ln>
                    <a:noFill/>
                  </a:ln>
                  <a:solidFill>
                    <a:schemeClr val="bg1"/>
                  </a:solidFill>
                  <a:effectLst/>
                  <a:uLnTx/>
                  <a:uFillTx/>
                  <a:latin typeface="Noto Sans"/>
                  <a:ea typeface="Noto Sans"/>
                </a:rPr>
                <a:t>thống</a:t>
              </a:r>
              <a:endParaRPr kumimoji="0" lang="vi-VN" altLang="vi-VN" sz="1900" b="1" i="0" u="none" strike="noStrike" kern="1200" cap="none" spc="0" normalizeH="0" baseline="0" noProof="0">
                <a:ln>
                  <a:noFill/>
                </a:ln>
                <a:solidFill>
                  <a:schemeClr val="bg1"/>
                </a:solidFill>
                <a:effectLst/>
                <a:uLnTx/>
                <a:uFillTx/>
                <a:latin typeface="Noto Sans"/>
                <a:ea typeface="Noto Sans"/>
              </a:endParaRPr>
            </a:p>
          </p:txBody>
        </p:sp>
        <p:sp>
          <p:nvSpPr>
            <p:cNvPr id="11" name="文本框 10"/>
            <p:cNvSpPr txBox="1"/>
            <p:nvPr/>
          </p:nvSpPr>
          <p:spPr>
            <a:xfrm>
              <a:off x="3514725" y="4890422"/>
              <a:ext cx="2295525" cy="248554"/>
            </a:xfrm>
            <a:prstGeom prst="rect">
              <a:avLst/>
            </a:prstGeom>
            <a:noFill/>
          </p:spPr>
          <p:txBody>
            <a:bodyPr wrap="square" rtlCol="0">
              <a:normAutofit fontScale="80000"/>
            </a:bodyPr>
            <a:lstStyle/>
            <a:p>
              <a:pPr algn="ctr">
                <a:lnSpc>
                  <a:spcPct val="104000"/>
                </a:lnSpc>
              </a:pPr>
              <a:r>
                <a:rPr kumimoji="0" lang="en-US" altLang="en-GB" sz="1000" b="0" i="0" u="none" strike="noStrike" kern="1200" cap="none" spc="0" normalizeH="0" baseline="0" noProof="0">
                  <a:ln>
                    <a:noFill/>
                  </a:ln>
                  <a:solidFill>
                    <a:schemeClr val="bg1"/>
                  </a:solidFill>
                  <a:effectLst/>
                  <a:uLnTx/>
                  <a:uFillTx/>
                  <a:latin typeface="Noto Sans"/>
                  <a:ea typeface="Noto Sans"/>
                </a:rPr>
                <a:t>System Architecture</a:t>
              </a:r>
              <a:endParaRPr kumimoji="0" lang="en-US" altLang="en-GB" sz="1000" b="0" i="0" u="none" strike="noStrike" kern="1200" cap="none" spc="0" normalizeH="0" baseline="0" noProof="0">
                <a:ln>
                  <a:noFill/>
                </a:ln>
                <a:solidFill>
                  <a:schemeClr val="bg1"/>
                </a:solidFill>
                <a:effectLst/>
                <a:uLnTx/>
                <a:uFillTx/>
                <a:latin typeface="Noto Sans"/>
                <a:ea typeface="Noto Sans"/>
              </a:endParaRPr>
            </a:p>
          </p:txBody>
        </p:sp>
        <p:sp>
          <p:nvSpPr>
            <p:cNvPr id="12" name="文本框 11"/>
            <p:cNvSpPr txBox="1"/>
            <p:nvPr/>
          </p:nvSpPr>
          <p:spPr>
            <a:xfrm>
              <a:off x="4125321" y="2746366"/>
              <a:ext cx="1074333" cy="1015663"/>
            </a:xfrm>
            <a:prstGeom prst="rect">
              <a:avLst/>
            </a:prstGeom>
            <a:noFill/>
          </p:spPr>
          <p:txBody>
            <a:bodyPr wrap="none" rtlCol="0">
              <a:normAutofit/>
            </a:bodyPr>
            <a:lstStyle/>
            <a:p>
              <a:pPr algn="ctr"/>
              <a:r>
                <a:rPr lang="vi-VN" altLang="vi-VN" sz="6000" b="1">
                  <a:solidFill>
                    <a:schemeClr val="bg1"/>
                  </a:solidFill>
                  <a:latin typeface="Noto Sans"/>
                  <a:ea typeface="Noto Sans"/>
                </a:rPr>
                <a:t>02</a:t>
              </a:r>
              <a:endParaRPr lang="zh-CN" altLang="en-US" sz="6000" b="1">
                <a:solidFill>
                  <a:schemeClr val="bg1"/>
                </a:solidFill>
                <a:latin typeface="字魂143号-正酷超级黑" pitchFamily="2" charset="-122"/>
                <a:ea typeface="字魂143号-正酷超级黑" pitchFamily="2" charset="-122"/>
              </a:endParaRPr>
            </a:p>
          </p:txBody>
        </p:sp>
        <p:sp>
          <p:nvSpPr>
            <p:cNvPr id="13" name="矩形 12"/>
            <p:cNvSpPr/>
            <p:nvPr/>
          </p:nvSpPr>
          <p:spPr>
            <a:xfrm>
              <a:off x="6964892" y="3927287"/>
              <a:ext cx="1103841" cy="79200"/>
            </a:xfrm>
            <a:prstGeom prst="rect">
              <a:avLst/>
            </a:prstGeom>
            <a:solidFill>
              <a:schemeClr val="accent2"/>
            </a:soli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2000" b="1">
                <a:solidFill>
                  <a:schemeClr val="bg1"/>
                </a:solidFill>
                <a:latin typeface="字魂143号-正酷超级黑" pitchFamily="2" charset="-122"/>
                <a:ea typeface="字魂143号-正酷超级黑" pitchFamily="2" charset="-122"/>
              </a:endParaRPr>
            </a:p>
          </p:txBody>
        </p:sp>
        <p:sp>
          <p:nvSpPr>
            <p:cNvPr id="14" name="文本框 13"/>
            <p:cNvSpPr txBox="1"/>
            <p:nvPr/>
          </p:nvSpPr>
          <p:spPr>
            <a:xfrm>
              <a:off x="6369050" y="4207309"/>
              <a:ext cx="2295525" cy="381000"/>
            </a:xfrm>
            <a:prstGeom prst="rect">
              <a:avLst/>
            </a:prstGeom>
            <a:noFill/>
          </p:spPr>
          <p:txBody>
            <a:bodyPr wrap="square" rtlCol="0">
              <a:normAutofit fontScale="80000"/>
            </a:bodyPr>
            <a:lstStyle/>
            <a:p>
              <a:pPr algn="ctr"/>
              <a:r>
                <a:rPr kumimoji="0" lang="vi-VN" altLang="vi-VN" sz="1900" b="1" i="0" u="none" strike="noStrike" kern="1200" cap="none" spc="0" normalizeH="0" baseline="0" noProof="0">
                  <a:ln>
                    <a:noFill/>
                  </a:ln>
                  <a:solidFill>
                    <a:schemeClr val="bg1"/>
                  </a:solidFill>
                  <a:effectLst/>
                  <a:uLnTx/>
                  <a:uFillTx/>
                  <a:latin typeface="Noto Sans"/>
                  <a:ea typeface="Noto Sans"/>
                </a:rPr>
                <a:t>Xây dựng ứng </a:t>
              </a:r>
              <a:r>
                <a:rPr kumimoji="0" lang="vi-VN" altLang="vi-VN" sz="1900" b="1" i="0" u="none" strike="noStrike" kern="1200" cap="none" spc="0" normalizeH="0" baseline="0" noProof="0">
                  <a:ln>
                    <a:noFill/>
                  </a:ln>
                  <a:solidFill>
                    <a:schemeClr val="bg1"/>
                  </a:solidFill>
                  <a:effectLst/>
                  <a:uLnTx/>
                  <a:uFillTx/>
                  <a:latin typeface="Noto Sans"/>
                  <a:ea typeface="Noto Sans"/>
                </a:rPr>
                <a:t>dụng</a:t>
              </a:r>
              <a:endParaRPr kumimoji="0" lang="vi-VN" altLang="vi-VN" sz="1900" b="1" i="0" u="none" strike="noStrike" kern="1200" cap="none" spc="0" normalizeH="0" baseline="0" noProof="0">
                <a:ln>
                  <a:noFill/>
                </a:ln>
                <a:solidFill>
                  <a:schemeClr val="bg1"/>
                </a:solidFill>
                <a:effectLst/>
                <a:uLnTx/>
                <a:uFillTx/>
                <a:latin typeface="Noto Sans"/>
                <a:ea typeface="Noto Sans"/>
              </a:endParaRPr>
            </a:p>
          </p:txBody>
        </p:sp>
        <p:sp>
          <p:nvSpPr>
            <p:cNvPr id="15" name="文本框 14"/>
            <p:cNvSpPr txBox="1"/>
            <p:nvPr/>
          </p:nvSpPr>
          <p:spPr>
            <a:xfrm>
              <a:off x="6369050" y="4890422"/>
              <a:ext cx="2295525" cy="248554"/>
            </a:xfrm>
            <a:prstGeom prst="rect">
              <a:avLst/>
            </a:prstGeom>
            <a:noFill/>
          </p:spPr>
          <p:txBody>
            <a:bodyPr wrap="square" rtlCol="0">
              <a:normAutofit fontScale="80000"/>
            </a:bodyPr>
            <a:lstStyle/>
            <a:p>
              <a:pPr algn="ctr">
                <a:lnSpc>
                  <a:spcPct val="104000"/>
                </a:lnSpc>
              </a:pPr>
              <a:r>
                <a:rPr kumimoji="0" lang="en-US" altLang="en-GB" sz="1000" b="0" i="0" u="none" strike="noStrike" kern="1200" cap="none" spc="0" normalizeH="0" baseline="0" noProof="0">
                  <a:ln>
                    <a:noFill/>
                  </a:ln>
                  <a:solidFill>
                    <a:schemeClr val="bg1"/>
                  </a:solidFill>
                  <a:effectLst/>
                  <a:uLnTx/>
                  <a:uFillTx/>
                  <a:latin typeface="Noto Sans"/>
                  <a:ea typeface="Noto Sans"/>
                </a:rPr>
                <a:t>Implementation</a:t>
              </a:r>
              <a:endParaRPr kumimoji="0" lang="en-US" altLang="en-GB" sz="1000" b="0" i="0" u="none" strike="noStrike" kern="1200" cap="none" spc="0" normalizeH="0" baseline="0" noProof="0">
                <a:ln>
                  <a:noFill/>
                </a:ln>
                <a:solidFill>
                  <a:schemeClr val="bg1"/>
                </a:solidFill>
                <a:effectLst/>
                <a:uLnTx/>
                <a:uFillTx/>
                <a:latin typeface="Noto Sans"/>
                <a:ea typeface="Noto Sans"/>
              </a:endParaRPr>
            </a:p>
          </p:txBody>
        </p:sp>
        <p:sp>
          <p:nvSpPr>
            <p:cNvPr id="16" name="文本框 15"/>
            <p:cNvSpPr txBox="1"/>
            <p:nvPr/>
          </p:nvSpPr>
          <p:spPr>
            <a:xfrm>
              <a:off x="6985257" y="2746366"/>
              <a:ext cx="1063112" cy="1015663"/>
            </a:xfrm>
            <a:prstGeom prst="rect">
              <a:avLst/>
            </a:prstGeom>
            <a:noFill/>
          </p:spPr>
          <p:txBody>
            <a:bodyPr wrap="none" rtlCol="0">
              <a:normAutofit/>
            </a:bodyPr>
            <a:lstStyle/>
            <a:p>
              <a:pPr algn="ctr"/>
              <a:r>
                <a:rPr lang="vi-VN" altLang="vi-VN" sz="6000" b="1">
                  <a:solidFill>
                    <a:schemeClr val="bg1"/>
                  </a:solidFill>
                  <a:latin typeface="Noto Sans"/>
                  <a:ea typeface="Noto Sans"/>
                </a:rPr>
                <a:t>03</a:t>
              </a:r>
              <a:endParaRPr lang="zh-CN" altLang="en-US" sz="6000" b="1">
                <a:solidFill>
                  <a:schemeClr val="bg1"/>
                </a:solidFill>
                <a:latin typeface="字魂143号-正酷超级黑" pitchFamily="2" charset="-122"/>
                <a:ea typeface="字魂143号-正酷超级黑" pitchFamily="2" charset="-122"/>
              </a:endParaRPr>
            </a:p>
          </p:txBody>
        </p:sp>
        <p:sp>
          <p:nvSpPr>
            <p:cNvPr id="17" name="矩形 16"/>
            <p:cNvSpPr/>
            <p:nvPr/>
          </p:nvSpPr>
          <p:spPr>
            <a:xfrm>
              <a:off x="9819217" y="3927287"/>
              <a:ext cx="1103841" cy="79200"/>
            </a:xfrm>
            <a:prstGeom prst="rect">
              <a:avLst/>
            </a:prstGeom>
            <a:solidFill>
              <a:schemeClr val="accent2"/>
            </a:soli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2000" b="1">
                <a:solidFill>
                  <a:schemeClr val="bg1"/>
                </a:solidFill>
                <a:latin typeface="字魂143号-正酷超级黑" pitchFamily="2" charset="-122"/>
                <a:ea typeface="字魂143号-正酷超级黑" pitchFamily="2" charset="-122"/>
              </a:endParaRPr>
            </a:p>
          </p:txBody>
        </p:sp>
        <p:sp>
          <p:nvSpPr>
            <p:cNvPr id="18" name="文本框 17"/>
            <p:cNvSpPr txBox="1"/>
            <p:nvPr/>
          </p:nvSpPr>
          <p:spPr>
            <a:xfrm>
              <a:off x="9223375" y="4207309"/>
              <a:ext cx="2295525" cy="381000"/>
            </a:xfrm>
            <a:prstGeom prst="rect">
              <a:avLst/>
            </a:prstGeom>
            <a:noFill/>
          </p:spPr>
          <p:txBody>
            <a:bodyPr wrap="square" rtlCol="0">
              <a:normAutofit fontScale="80000"/>
            </a:bodyPr>
            <a:lstStyle/>
            <a:p>
              <a:pPr algn="ctr"/>
              <a:r>
                <a:rPr kumimoji="0" lang="vi-VN" altLang="vi-VN" sz="1900" b="1" i="0" u="none" strike="noStrike" kern="1200" cap="none" spc="0" normalizeH="0" baseline="0" noProof="0">
                  <a:ln>
                    <a:noFill/>
                  </a:ln>
                  <a:solidFill>
                    <a:schemeClr val="bg1"/>
                  </a:solidFill>
                  <a:effectLst/>
                  <a:uLnTx/>
                  <a:uFillTx/>
                  <a:latin typeface="Noto Sans"/>
                  <a:ea typeface="Noto Sans"/>
                </a:rPr>
                <a:t>Kết quả và kiểm </a:t>
              </a:r>
              <a:r>
                <a:rPr kumimoji="0" lang="vi-VN" altLang="vi-VN" sz="1900" b="1" i="0" u="none" strike="noStrike" kern="1200" cap="none" spc="0" normalizeH="0" baseline="0" noProof="0">
                  <a:ln>
                    <a:noFill/>
                  </a:ln>
                  <a:solidFill>
                    <a:schemeClr val="bg1"/>
                  </a:solidFill>
                  <a:effectLst/>
                  <a:uLnTx/>
                  <a:uFillTx/>
                  <a:latin typeface="Noto Sans"/>
                  <a:ea typeface="Noto Sans"/>
                </a:rPr>
                <a:t>thử</a:t>
              </a:r>
              <a:endParaRPr kumimoji="0" lang="vi-VN" altLang="vi-VN" sz="1900" b="1" i="0" u="none" strike="noStrike" kern="1200" cap="none" spc="0" normalizeH="0" baseline="0" noProof="0">
                <a:ln>
                  <a:noFill/>
                </a:ln>
                <a:solidFill>
                  <a:schemeClr val="bg1"/>
                </a:solidFill>
                <a:effectLst/>
                <a:uLnTx/>
                <a:uFillTx/>
                <a:latin typeface="Noto Sans"/>
                <a:ea typeface="Noto Sans"/>
              </a:endParaRPr>
            </a:p>
          </p:txBody>
        </p:sp>
        <p:sp>
          <p:nvSpPr>
            <p:cNvPr id="19" name="文本框 18"/>
            <p:cNvSpPr txBox="1"/>
            <p:nvPr/>
          </p:nvSpPr>
          <p:spPr>
            <a:xfrm>
              <a:off x="9223375" y="4890420"/>
              <a:ext cx="2295525" cy="248554"/>
            </a:xfrm>
            <a:prstGeom prst="rect">
              <a:avLst/>
            </a:prstGeom>
            <a:noFill/>
          </p:spPr>
          <p:txBody>
            <a:bodyPr wrap="square" rtlCol="0">
              <a:normAutofit fontScale="80000"/>
            </a:bodyPr>
            <a:lstStyle/>
            <a:p>
              <a:pPr algn="ctr">
                <a:lnSpc>
                  <a:spcPct val="104000"/>
                </a:lnSpc>
              </a:pPr>
              <a:r>
                <a:rPr kumimoji="0" lang="en-US" altLang="en-GB" sz="1000" b="0" i="0" u="none" strike="noStrike" kern="1200" cap="none" spc="0" normalizeH="0" baseline="0" noProof="0">
                  <a:ln>
                    <a:noFill/>
                  </a:ln>
                  <a:solidFill>
                    <a:schemeClr val="bg1"/>
                  </a:solidFill>
                  <a:effectLst/>
                  <a:uLnTx/>
                  <a:uFillTx/>
                  <a:latin typeface="Noto Sans"/>
                  <a:ea typeface="Noto Sans"/>
                </a:rPr>
                <a:t>Results &amp; Testing</a:t>
              </a:r>
              <a:endParaRPr kumimoji="0" lang="en-US" altLang="en-GB" sz="1000" b="0" i="0" u="none" strike="noStrike" kern="1200" cap="none" spc="0" normalizeH="0" baseline="0" noProof="0">
                <a:ln>
                  <a:noFill/>
                </a:ln>
                <a:solidFill>
                  <a:schemeClr val="bg1"/>
                </a:solidFill>
                <a:effectLst/>
                <a:uLnTx/>
                <a:uFillTx/>
                <a:latin typeface="Noto Sans"/>
                <a:ea typeface="Noto Sans"/>
              </a:endParaRPr>
            </a:p>
          </p:txBody>
        </p:sp>
        <p:sp>
          <p:nvSpPr>
            <p:cNvPr id="20" name="文本框 19"/>
            <p:cNvSpPr txBox="1"/>
            <p:nvPr/>
          </p:nvSpPr>
          <p:spPr>
            <a:xfrm>
              <a:off x="9818743" y="2746366"/>
              <a:ext cx="1104790" cy="1015663"/>
            </a:xfrm>
            <a:prstGeom prst="rect">
              <a:avLst/>
            </a:prstGeom>
            <a:noFill/>
          </p:spPr>
          <p:txBody>
            <a:bodyPr wrap="none" rtlCol="0">
              <a:normAutofit/>
            </a:bodyPr>
            <a:lstStyle/>
            <a:p>
              <a:pPr algn="ctr"/>
              <a:r>
                <a:rPr lang="vi-VN" altLang="vi-VN" sz="6000" b="1">
                  <a:solidFill>
                    <a:schemeClr val="bg1"/>
                  </a:solidFill>
                  <a:latin typeface="Noto Sans"/>
                  <a:ea typeface="Noto Sans"/>
                </a:rPr>
                <a:t>04</a:t>
              </a:r>
              <a:endParaRPr lang="zh-CN" altLang="en-US" sz="6000" b="1">
                <a:solidFill>
                  <a:schemeClr val="bg1"/>
                </a:solidFill>
                <a:latin typeface="字魂143号-正酷超级黑" pitchFamily="2" charset="-122"/>
                <a:ea typeface="字魂143号-正酷超级黑" pitchFamily="2" charset="-122"/>
              </a:endParaRPr>
            </a:p>
          </p:txBody>
        </p:sp>
        <p:sp>
          <p:nvSpPr>
            <p:cNvPr id="21" name="文本框 20"/>
            <p:cNvSpPr txBox="1"/>
            <p:nvPr/>
          </p:nvSpPr>
          <p:spPr>
            <a:xfrm>
              <a:off x="4374823" y="1382803"/>
              <a:ext cx="3442357" cy="831190"/>
            </a:xfrm>
            <a:prstGeom prst="rect">
              <a:avLst/>
            </a:prstGeom>
            <a:noFill/>
          </p:spPr>
          <p:txBody>
            <a:bodyPr wrap="none" rtlCol="0">
              <a:normAutofit/>
            </a:bodyPr>
            <a:lstStyle/>
            <a:p>
              <a:pPr algn="ctr"/>
              <a:r>
                <a:rPr lang="vi-VN" altLang="vi-VN" sz="4800" b="1">
                  <a:solidFill>
                    <a:schemeClr val="bg1"/>
                  </a:solidFill>
                  <a:latin typeface="Noto Sans"/>
                  <a:ea typeface="Noto Sans"/>
                </a:rPr>
                <a:t>NỘI DUNG</a:t>
              </a:r>
              <a:endParaRPr lang="zh-CN" altLang="en-US" sz="4800" b="1">
                <a:solidFill>
                  <a:schemeClr val="bg1"/>
                </a:solidFill>
                <a:latin typeface="字魂143号-正酷超级黑" pitchFamily="2" charset="-122"/>
                <a:ea typeface="字魂143号-正酷超级黑" pitchFamily="2" charset="-122"/>
              </a:endParaRPr>
            </a:p>
          </p:txBody>
        </p:sp>
      </p:grpSp>
      <p:grpSp>
        <p:nvGrpSpPr>
          <p:cNvPr id="27" name="组合 26"/>
          <p:cNvGrpSpPr/>
          <p:nvPr/>
        </p:nvGrpSpPr>
        <p:grpSpPr>
          <a:xfrm>
            <a:off x="-1779807" y="5587182"/>
            <a:ext cx="4244169" cy="3739695"/>
            <a:chOff x="-1524000" y="2895600"/>
            <a:chExt cx="7298838" cy="6431277"/>
          </a:xfrm>
        </p:grpSpPr>
        <p:sp>
          <p:nvSpPr>
            <p:cNvPr id="22" name="矩形: 圆角 21"/>
            <p:cNvSpPr/>
            <p:nvPr/>
          </p:nvSpPr>
          <p:spPr>
            <a:xfrm rot="20100404">
              <a:off x="151278" y="3703317"/>
              <a:ext cx="5623560" cy="5623560"/>
            </a:xfrm>
            <a:prstGeom prst="roundRect">
              <a:avLst>
                <a:gd name="adj" fmla="val 772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3" name="组合 22"/>
            <p:cNvGrpSpPr/>
            <p:nvPr/>
          </p:nvGrpSpPr>
          <p:grpSpPr>
            <a:xfrm>
              <a:off x="-1524000" y="2895600"/>
              <a:ext cx="5623560" cy="5623560"/>
              <a:chOff x="-1524000" y="2895600"/>
              <a:chExt cx="5623560" cy="5623560"/>
            </a:xfrm>
          </p:grpSpPr>
          <p:sp>
            <p:nvSpPr>
              <p:cNvPr id="24" name="矩形: 圆角 23"/>
              <p:cNvSpPr/>
              <p:nvPr/>
            </p:nvSpPr>
            <p:spPr>
              <a:xfrm rot="19372604">
                <a:off x="-1524000" y="2895600"/>
                <a:ext cx="5623560" cy="5623560"/>
              </a:xfrm>
              <a:prstGeom prst="roundRect">
                <a:avLst>
                  <a:gd name="adj" fmla="val 772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矩形: 圆角 25"/>
              <p:cNvSpPr/>
              <p:nvPr/>
            </p:nvSpPr>
            <p:spPr>
              <a:xfrm rot="19372604">
                <a:off x="-1104663" y="3314937"/>
                <a:ext cx="4784887" cy="4784887"/>
              </a:xfrm>
              <a:prstGeom prst="roundRect">
                <a:avLst>
                  <a:gd name="adj" fmla="val 7724"/>
                </a:avLst>
              </a:prstGeom>
              <a:noFill/>
              <a:ln>
                <a:solidFill>
                  <a:schemeClr val="bg1"/>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nvGrpSpPr>
          <p:cNvPr id="30" name="组合 29"/>
          <p:cNvGrpSpPr/>
          <p:nvPr/>
        </p:nvGrpSpPr>
        <p:grpSpPr>
          <a:xfrm>
            <a:off x="9356844" y="-1619590"/>
            <a:ext cx="3629947" cy="2710778"/>
            <a:chOff x="8779206" y="-1811618"/>
            <a:chExt cx="4161866" cy="3108005"/>
          </a:xfrm>
        </p:grpSpPr>
        <p:sp>
          <p:nvSpPr>
            <p:cNvPr id="28" name="矩形: 圆角 27"/>
            <p:cNvSpPr/>
            <p:nvPr/>
          </p:nvSpPr>
          <p:spPr>
            <a:xfrm rot="20100404">
              <a:off x="8779206" y="-1811618"/>
              <a:ext cx="2436604" cy="2436604"/>
            </a:xfrm>
            <a:prstGeom prst="roundRect">
              <a:avLst>
                <a:gd name="adj" fmla="val 7724"/>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矩形: 圆角 28"/>
            <p:cNvSpPr/>
            <p:nvPr/>
          </p:nvSpPr>
          <p:spPr>
            <a:xfrm rot="20100404">
              <a:off x="10504468" y="-1140217"/>
              <a:ext cx="2436604" cy="2436604"/>
            </a:xfrm>
            <a:prstGeom prst="roundRect">
              <a:avLst>
                <a:gd name="adj" fmla="val 7724"/>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31" name="菱形 30"/>
          <p:cNvSpPr/>
          <p:nvPr/>
        </p:nvSpPr>
        <p:spPr>
          <a:xfrm rot="925908">
            <a:off x="11045662" y="6020943"/>
            <a:ext cx="494235" cy="494235"/>
          </a:xfrm>
          <a:prstGeom prst="diamond">
            <a:avLst/>
          </a:prstGeom>
          <a:solidFill>
            <a:srgbClr val="077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666750" y="773842"/>
            <a:ext cx="684096" cy="684096"/>
          </a:xfrm>
          <a:prstGeom prst="diamond">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菱形 32"/>
          <p:cNvSpPr/>
          <p:nvPr/>
        </p:nvSpPr>
        <p:spPr>
          <a:xfrm>
            <a:off x="666750" y="348398"/>
            <a:ext cx="742790" cy="74279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1">
            <a:lum bright="70000" contrast="-70000"/>
            <a:extLst>
              <a:ext uri="{28A0092B-C50C-407E-A947-70E740481C1C}">
                <a14:useLocalDpi xmlns:a14="http://schemas.microsoft.com/office/drawing/2010/main" val="0"/>
              </a:ext>
            </a:extLst>
          </a:blip>
          <a:srcRect l="4194" t="6351" r="11362" b="46149"/>
          <a:stretch>
            <a:fillRect/>
          </a:stretch>
        </p:blipFill>
        <p:spPr>
          <a:xfrm>
            <a:off x="6985" y="-1"/>
            <a:ext cx="12192000" cy="6858001"/>
          </a:xfrm>
          <a:prstGeom prst="rect">
            <a:avLst/>
          </a:prstGeom>
        </p:spPr>
      </p:pic>
      <p:grpSp>
        <p:nvGrpSpPr>
          <p:cNvPr id="32" name="组合 31"/>
          <p:cNvGrpSpPr/>
          <p:nvPr/>
        </p:nvGrpSpPr>
        <p:grpSpPr>
          <a:xfrm flipH="1">
            <a:off x="725602" y="913757"/>
            <a:ext cx="562178" cy="1545924"/>
            <a:chOff x="1724433" y="1612606"/>
            <a:chExt cx="241950" cy="665334"/>
          </a:xfrm>
          <a:solidFill>
            <a:schemeClr val="bg1"/>
          </a:solidFill>
        </p:grpSpPr>
        <p:grpSp>
          <p:nvGrpSpPr>
            <p:cNvPr id="33" name="组合 32"/>
            <p:cNvGrpSpPr/>
            <p:nvPr/>
          </p:nvGrpSpPr>
          <p:grpSpPr>
            <a:xfrm>
              <a:off x="1898681" y="1612606"/>
              <a:ext cx="67702" cy="665334"/>
              <a:chOff x="2041334" y="1597820"/>
              <a:chExt cx="67702" cy="665334"/>
            </a:xfrm>
            <a:grpFill/>
          </p:grpSpPr>
          <p:sp>
            <p:nvSpPr>
              <p:cNvPr id="40" name="椭圆 39"/>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41" name="椭圆 40"/>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42" name="椭圆 41"/>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43" name="椭圆 42"/>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44" name="椭圆 43"/>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34" name="组合 33"/>
            <p:cNvGrpSpPr/>
            <p:nvPr/>
          </p:nvGrpSpPr>
          <p:grpSpPr>
            <a:xfrm>
              <a:off x="1724433" y="1612606"/>
              <a:ext cx="67702" cy="665334"/>
              <a:chOff x="2041334" y="1597820"/>
              <a:chExt cx="67702" cy="665334"/>
            </a:xfrm>
            <a:grpFill/>
          </p:grpSpPr>
          <p:sp>
            <p:nvSpPr>
              <p:cNvPr id="35" name="椭圆 34"/>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36" name="椭圆 35"/>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37" name="椭圆 36"/>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38" name="椭圆 37"/>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39" name="椭圆 38"/>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sp>
        <p:nvSpPr>
          <p:cNvPr id="14" name="矩形: 圆角 13"/>
          <p:cNvSpPr/>
          <p:nvPr/>
        </p:nvSpPr>
        <p:spPr>
          <a:xfrm rot="20771572">
            <a:off x="-1106430" y="3356021"/>
            <a:ext cx="5623560" cy="5623560"/>
          </a:xfrm>
          <a:prstGeom prst="roundRect">
            <a:avLst>
              <a:gd name="adj" fmla="val 772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5" name="矩形: 圆角 14"/>
          <p:cNvSpPr/>
          <p:nvPr/>
        </p:nvSpPr>
        <p:spPr>
          <a:xfrm rot="20100404">
            <a:off x="10058983" y="5833805"/>
            <a:ext cx="3217938" cy="3217938"/>
          </a:xfrm>
          <a:prstGeom prst="roundRect">
            <a:avLst>
              <a:gd name="adj" fmla="val 7724"/>
            </a:avLst>
          </a:prstGeom>
          <a:solidFill>
            <a:srgbClr val="F992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nvGrpSpPr>
          <p:cNvPr id="21" name="组合 20"/>
          <p:cNvGrpSpPr/>
          <p:nvPr/>
        </p:nvGrpSpPr>
        <p:grpSpPr>
          <a:xfrm>
            <a:off x="-2135225" y="2284375"/>
            <a:ext cx="6846011" cy="6846011"/>
            <a:chOff x="-2135225" y="2284375"/>
            <a:chExt cx="6846011" cy="6846011"/>
          </a:xfrm>
        </p:grpSpPr>
        <p:sp>
          <p:nvSpPr>
            <p:cNvPr id="13" name="矩形: 圆角 12"/>
            <p:cNvSpPr/>
            <p:nvPr/>
          </p:nvSpPr>
          <p:spPr>
            <a:xfrm rot="19372604">
              <a:off x="-1524000" y="2895600"/>
              <a:ext cx="5623560" cy="5623560"/>
            </a:xfrm>
            <a:prstGeom prst="roundRect">
              <a:avLst>
                <a:gd name="adj" fmla="val 7724"/>
              </a:avLst>
            </a:prstGeom>
            <a:solidFill>
              <a:srgbClr val="F992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pic>
          <p:nvPicPr>
            <p:cNvPr id="19" name="图片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5225" y="2284375"/>
              <a:ext cx="6846011" cy="6846011"/>
            </a:xfrm>
            <a:custGeom>
              <a:avLst/>
              <a:gdLst>
                <a:gd name="connsiteX0" fmla="*/ 4201860 w 7529681"/>
                <a:gd name="connsiteY0" fmla="*/ 630 h 7529681"/>
                <a:gd name="connsiteX1" fmla="*/ 4571937 w 7529681"/>
                <a:gd name="connsiteY1" fmla="*/ 172236 h 7529681"/>
                <a:gd name="connsiteX2" fmla="*/ 7441629 w 7529681"/>
                <a:gd name="connsiteY2" fmla="*/ 3963449 h 7529681"/>
                <a:gd name="connsiteX3" fmla="*/ 7357446 w 7529681"/>
                <a:gd name="connsiteY3" fmla="*/ 4571937 h 7529681"/>
                <a:gd name="connsiteX4" fmla="*/ 3566234 w 7529681"/>
                <a:gd name="connsiteY4" fmla="*/ 7441629 h 7529681"/>
                <a:gd name="connsiteX5" fmla="*/ 2957746 w 7529681"/>
                <a:gd name="connsiteY5" fmla="*/ 7357446 h 7529681"/>
                <a:gd name="connsiteX6" fmla="*/ 88054 w 7529681"/>
                <a:gd name="connsiteY6" fmla="*/ 3566234 h 7529681"/>
                <a:gd name="connsiteX7" fmla="*/ 172236 w 7529681"/>
                <a:gd name="connsiteY7" fmla="*/ 2957746 h 7529681"/>
                <a:gd name="connsiteX8" fmla="*/ 3963449 w 7529681"/>
                <a:gd name="connsiteY8" fmla="*/ 88054 h 7529681"/>
                <a:gd name="connsiteX9" fmla="*/ 4201860 w 7529681"/>
                <a:gd name="connsiteY9" fmla="*/ 630 h 75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29681" h="7529681">
                  <a:moveTo>
                    <a:pt x="4201860" y="630"/>
                  </a:moveTo>
                  <a:cubicBezTo>
                    <a:pt x="4341096" y="-6864"/>
                    <a:pt x="4481447" y="52689"/>
                    <a:pt x="4571937" y="172236"/>
                  </a:cubicBezTo>
                  <a:lnTo>
                    <a:pt x="7441629" y="3963449"/>
                  </a:lnTo>
                  <a:cubicBezTo>
                    <a:pt x="7586412" y="4154725"/>
                    <a:pt x="7548722" y="4427154"/>
                    <a:pt x="7357446" y="4571937"/>
                  </a:cubicBezTo>
                  <a:lnTo>
                    <a:pt x="3566234" y="7441629"/>
                  </a:lnTo>
                  <a:cubicBezTo>
                    <a:pt x="3374958" y="7586412"/>
                    <a:pt x="3102529" y="7548722"/>
                    <a:pt x="2957746" y="7357446"/>
                  </a:cubicBezTo>
                  <a:lnTo>
                    <a:pt x="88054" y="3566234"/>
                  </a:lnTo>
                  <a:cubicBezTo>
                    <a:pt x="-56729" y="3374958"/>
                    <a:pt x="-19040" y="3102529"/>
                    <a:pt x="172236" y="2957746"/>
                  </a:cubicBezTo>
                  <a:lnTo>
                    <a:pt x="3963449" y="88054"/>
                  </a:lnTo>
                  <a:cubicBezTo>
                    <a:pt x="4035177" y="33760"/>
                    <a:pt x="4118318" y="5126"/>
                    <a:pt x="4201860" y="630"/>
                  </a:cubicBezTo>
                  <a:close/>
                </a:path>
              </a:pathLst>
            </a:custGeom>
            <a:ln>
              <a:noFill/>
            </a:ln>
          </p:spPr>
        </p:pic>
        <p:sp>
          <p:nvSpPr>
            <p:cNvPr id="20" name="矩形: 圆角 19"/>
            <p:cNvSpPr/>
            <p:nvPr/>
          </p:nvSpPr>
          <p:spPr>
            <a:xfrm rot="19372604">
              <a:off x="-1104663" y="3314937"/>
              <a:ext cx="4784887" cy="4784887"/>
            </a:xfrm>
            <a:prstGeom prst="roundRect">
              <a:avLst>
                <a:gd name="adj" fmla="val 7724"/>
              </a:avLst>
            </a:prstGeom>
            <a:noFill/>
            <a:ln>
              <a:no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sp>
        <p:nvSpPr>
          <p:cNvPr id="22" name="矩形: 圆角 21"/>
          <p:cNvSpPr/>
          <p:nvPr/>
        </p:nvSpPr>
        <p:spPr>
          <a:xfrm>
            <a:off x="5462516" y="4608563"/>
            <a:ext cx="1086679" cy="309662"/>
          </a:xfrm>
          <a:prstGeom prst="roundRect">
            <a:avLst>
              <a:gd name="adj" fmla="val 0"/>
            </a:avLst>
          </a:prstGeom>
          <a:solidFill>
            <a:srgbClr val="F9921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normAutofit/>
          </a:bodyPr>
          <a:lstStyle/>
          <a:p>
            <a:pPr algn="ctr"/>
            <a:r>
              <a:rPr lang="vi-VN" altLang="vi-VN" sz="900">
                <a:solidFill>
                  <a:schemeClr val="bg1"/>
                </a:solidFill>
                <a:latin typeface="Noto Sans"/>
                <a:ea typeface="Noto Sans"/>
                <a:cs typeface="+mn-ea"/>
                <a:sym typeface="+mn-lt"/>
              </a:rPr>
              <a:t>Báo cáo bởi:</a:t>
            </a:r>
            <a:endParaRPr lang="vi-VN" altLang="vi-VN" sz="900">
              <a:solidFill>
                <a:schemeClr val="bg1"/>
              </a:solidFill>
              <a:latin typeface="Noto Sans"/>
              <a:ea typeface="Noto Sans"/>
              <a:cs typeface="+mn-ea"/>
              <a:sym typeface="+mn-lt"/>
            </a:endParaRPr>
          </a:p>
        </p:txBody>
      </p:sp>
      <p:sp>
        <p:nvSpPr>
          <p:cNvPr id="23" name="矩形: 圆角 22"/>
          <p:cNvSpPr/>
          <p:nvPr/>
        </p:nvSpPr>
        <p:spPr>
          <a:xfrm>
            <a:off x="7249136" y="4596761"/>
            <a:ext cx="1086679" cy="309662"/>
          </a:xfrm>
          <a:prstGeom prst="roundRect">
            <a:avLst>
              <a:gd name="adj" fmla="val 0"/>
            </a:avLst>
          </a:prstGeom>
          <a:solidFill>
            <a:srgbClr val="F9921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normAutofit/>
          </a:bodyPr>
          <a:lstStyle/>
          <a:p>
            <a:pPr algn="ctr"/>
            <a:r>
              <a:rPr lang="vi-VN" altLang="vi-VN" sz="700">
                <a:solidFill>
                  <a:schemeClr val="bg1"/>
                </a:solidFill>
                <a:latin typeface="Noto Sans"/>
                <a:ea typeface="Noto Sans"/>
                <a:cs typeface="+mn-ea"/>
                <a:sym typeface="+mn-lt"/>
              </a:rPr>
              <a:t>Thời gian: 20XX.XX</a:t>
            </a:r>
            <a:endParaRPr lang="zh-CN" altLang="en-US" sz="900">
              <a:solidFill>
                <a:schemeClr val="bg1"/>
              </a:solidFill>
              <a:cs typeface="+mn-ea"/>
              <a:sym typeface="+mn-lt"/>
            </a:endParaRPr>
          </a:p>
        </p:txBody>
      </p:sp>
      <p:sp>
        <p:nvSpPr>
          <p:cNvPr id="24" name="文本框 23"/>
          <p:cNvSpPr txBox="1"/>
          <p:nvPr/>
        </p:nvSpPr>
        <p:spPr>
          <a:xfrm>
            <a:off x="5343967" y="3751325"/>
            <a:ext cx="6069151" cy="281629"/>
          </a:xfrm>
          <a:prstGeom prst="rect">
            <a:avLst/>
          </a:prstGeom>
          <a:noFill/>
        </p:spPr>
        <p:txBody>
          <a:bodyPr wrap="square" rtlCol="0">
            <a:normAutofit/>
          </a:bodyPr>
          <a:lstStyle>
            <a:defPPr>
              <a:defRPr lang="zh-CN"/>
            </a:defPPr>
            <a:lvl1pPr algn="ctr">
              <a:lnSpc>
                <a:spcPct val="150000"/>
              </a:lnSpc>
              <a:defRPr sz="1200">
                <a:solidFill>
                  <a:schemeClr val="bg1">
                    <a:lumMod val="50000"/>
                  </a:schemeClr>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r>
              <a:rPr lang="vi-VN" altLang="vi-VN" sz="900">
                <a:solidFill>
                  <a:schemeClr val="bg1"/>
                </a:solidFill>
                <a:latin typeface="Noto Sans"/>
                <a:ea typeface="Noto Sans"/>
                <a:cs typeface="+mn-ea"/>
                <a:sym typeface="+mn-lt"/>
              </a:rPr>
              <a:t>Điều chỉnh khoảng cách để phù hợp với cách sắp chữ tiếng Trung, sử dụng dòng tham chiếu trong PPT.</a:t>
            </a:r>
            <a:endParaRPr lang="vi-VN" altLang="vi-VN" sz="900">
              <a:solidFill>
                <a:schemeClr val="bg1"/>
              </a:solidFill>
              <a:latin typeface="Noto Sans"/>
              <a:ea typeface="Noto Sans"/>
              <a:cs typeface="+mn-ea"/>
              <a:sym typeface="+mn-lt"/>
            </a:endParaRPr>
          </a:p>
        </p:txBody>
      </p:sp>
      <p:sp>
        <p:nvSpPr>
          <p:cNvPr id="28" name="矩形: 圆角 27"/>
          <p:cNvSpPr/>
          <p:nvPr/>
        </p:nvSpPr>
        <p:spPr>
          <a:xfrm rot="20100404">
            <a:off x="8779206" y="-1811618"/>
            <a:ext cx="2436604" cy="2436604"/>
          </a:xfrm>
          <a:prstGeom prst="roundRect">
            <a:avLst>
              <a:gd name="adj" fmla="val 7724"/>
            </a:avLst>
          </a:prstGeom>
          <a:solidFill>
            <a:srgbClr val="F9921E"/>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7" name="矩形: 圆角 26"/>
          <p:cNvSpPr/>
          <p:nvPr/>
        </p:nvSpPr>
        <p:spPr>
          <a:xfrm rot="20100404">
            <a:off x="10504468" y="-1140217"/>
            <a:ext cx="2436604" cy="2436604"/>
          </a:xfrm>
          <a:prstGeom prst="roundRect">
            <a:avLst>
              <a:gd name="adj" fmla="val 7724"/>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nvGrpSpPr>
          <p:cNvPr id="12" name="组合 11"/>
          <p:cNvGrpSpPr/>
          <p:nvPr/>
        </p:nvGrpSpPr>
        <p:grpSpPr>
          <a:xfrm>
            <a:off x="2487271" y="1248420"/>
            <a:ext cx="742790" cy="1109540"/>
            <a:chOff x="3657600" y="1025649"/>
            <a:chExt cx="742790" cy="1109540"/>
          </a:xfrm>
        </p:grpSpPr>
        <p:sp>
          <p:nvSpPr>
            <p:cNvPr id="30" name="菱形 29"/>
            <p:cNvSpPr/>
            <p:nvPr/>
          </p:nvSpPr>
          <p:spPr>
            <a:xfrm>
              <a:off x="3657600" y="1451093"/>
              <a:ext cx="684096" cy="684096"/>
            </a:xfrm>
            <a:prstGeom prst="diamond">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29" name="菱形 28"/>
            <p:cNvSpPr/>
            <p:nvPr/>
          </p:nvSpPr>
          <p:spPr>
            <a:xfrm>
              <a:off x="3657600" y="1025649"/>
              <a:ext cx="742790" cy="742790"/>
            </a:xfrm>
            <a:prstGeom prst="diamond">
              <a:avLst/>
            </a:prstGeom>
            <a:solidFill>
              <a:srgbClr val="F992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sp>
        <p:nvSpPr>
          <p:cNvPr id="31" name="菱形 30"/>
          <p:cNvSpPr/>
          <p:nvPr/>
        </p:nvSpPr>
        <p:spPr>
          <a:xfrm>
            <a:off x="10416947" y="5264045"/>
            <a:ext cx="494235" cy="494235"/>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nvGrpSpPr>
          <p:cNvPr id="6" name="组合 5"/>
          <p:cNvGrpSpPr/>
          <p:nvPr/>
        </p:nvGrpSpPr>
        <p:grpSpPr>
          <a:xfrm>
            <a:off x="5265810" y="1839646"/>
            <a:ext cx="2646356" cy="529594"/>
            <a:chOff x="5493378" y="1646518"/>
            <a:chExt cx="2646356" cy="529594"/>
          </a:xfrm>
        </p:grpSpPr>
        <p:sp>
          <p:nvSpPr>
            <p:cNvPr id="25" name="文本框 24"/>
            <p:cNvSpPr txBox="1"/>
            <p:nvPr/>
          </p:nvSpPr>
          <p:spPr>
            <a:xfrm>
              <a:off x="5501605" y="1646518"/>
              <a:ext cx="2638129" cy="502920"/>
            </a:xfrm>
            <a:prstGeom prst="rect">
              <a:avLst/>
            </a:prstGeom>
            <a:noFill/>
          </p:spPr>
          <p:txBody>
            <a:bodyPr wrap="square" rtlCol="0">
              <a:normAutofit/>
            </a:bodyPr>
            <a:lstStyle/>
            <a:p>
              <a:pPr algn="dist"/>
              <a:r>
                <a:rPr lang="vi-VN" altLang="vi-VN" sz="2700">
                  <a:solidFill>
                    <a:schemeClr val="bg1"/>
                  </a:solidFill>
                  <a:latin typeface="Noto Sans"/>
                  <a:ea typeface="Noto Sans"/>
                  <a:cs typeface="+mn-ea"/>
                  <a:sym typeface="+mn-lt"/>
                </a:rPr>
                <a:t>Ngành thức ăn</a:t>
              </a:r>
              <a:endParaRPr lang="en-US" altLang="zh-CN" sz="4800">
                <a:solidFill>
                  <a:schemeClr val="bg1"/>
                </a:solidFill>
                <a:latin typeface="字魂3号-英雄黑体" panose="00000500000000000000" pitchFamily="2" charset="-122"/>
                <a:ea typeface="字魂3号-英雄黑体" panose="00000500000000000000" pitchFamily="2" charset="-122"/>
                <a:cs typeface="+mn-ea"/>
                <a:sym typeface="+mn-lt"/>
              </a:endParaRPr>
            </a:p>
          </p:txBody>
        </p:sp>
        <p:sp>
          <p:nvSpPr>
            <p:cNvPr id="45" name="文本框 44"/>
            <p:cNvSpPr txBox="1"/>
            <p:nvPr/>
          </p:nvSpPr>
          <p:spPr>
            <a:xfrm>
              <a:off x="5493378" y="1673193"/>
              <a:ext cx="2646355" cy="502920"/>
            </a:xfrm>
            <a:prstGeom prst="rect">
              <a:avLst/>
            </a:prstGeom>
            <a:noFill/>
          </p:spPr>
          <p:txBody>
            <a:bodyPr wrap="square" rtlCol="0">
              <a:normAutofit/>
            </a:bodyPr>
            <a:lstStyle/>
            <a:p>
              <a:pPr algn="dist"/>
              <a:r>
                <a:rPr lang="vi-VN" altLang="vi-VN" sz="2700">
                  <a:solidFill>
                    <a:srgbClr val="F9921E"/>
                  </a:solidFill>
                  <a:latin typeface="Noto Sans"/>
                  <a:ea typeface="Noto Sans"/>
                  <a:cs typeface="+mn-ea"/>
                  <a:sym typeface="+mn-lt"/>
                </a:rPr>
                <a:t>Ngành thức ăn</a:t>
              </a:r>
              <a:endParaRPr lang="en-US" altLang="zh-CN" sz="4800">
                <a:solidFill>
                  <a:srgbClr val="F9921E"/>
                </a:solidFill>
                <a:latin typeface="字魂3号-英雄黑体" panose="00000500000000000000" pitchFamily="2" charset="-122"/>
                <a:ea typeface="字魂3号-英雄黑体" panose="00000500000000000000" pitchFamily="2" charset="-122"/>
                <a:cs typeface="+mn-ea"/>
                <a:sym typeface="+mn-lt"/>
              </a:endParaRPr>
            </a:p>
          </p:txBody>
        </p:sp>
      </p:grpSp>
      <p:grpSp>
        <p:nvGrpSpPr>
          <p:cNvPr id="7" name="组合 6"/>
          <p:cNvGrpSpPr/>
          <p:nvPr/>
        </p:nvGrpSpPr>
        <p:grpSpPr>
          <a:xfrm>
            <a:off x="5218601" y="2522839"/>
            <a:ext cx="6146042" cy="1160416"/>
            <a:chOff x="5470433" y="2342886"/>
            <a:chExt cx="6146042" cy="1160416"/>
          </a:xfrm>
        </p:grpSpPr>
        <p:sp>
          <p:nvSpPr>
            <p:cNvPr id="26" name="文本框 25"/>
            <p:cNvSpPr txBox="1"/>
            <p:nvPr/>
          </p:nvSpPr>
          <p:spPr>
            <a:xfrm>
              <a:off x="5501604" y="2342886"/>
              <a:ext cx="6114871" cy="1143000"/>
            </a:xfrm>
            <a:prstGeom prst="rect">
              <a:avLst/>
            </a:prstGeom>
            <a:noFill/>
            <a:ln>
              <a:noFill/>
            </a:ln>
          </p:spPr>
          <p:txBody>
            <a:bodyPr wrap="square" rtlCol="0">
              <a:normAutofit/>
            </a:bodyPr>
            <a:lstStyle/>
            <a:p>
              <a:pPr algn="dist"/>
              <a:r>
                <a:rPr lang="vi-VN" altLang="vi-VN" sz="6900">
                  <a:solidFill>
                    <a:schemeClr val="bg1"/>
                  </a:solidFill>
                  <a:latin typeface="Noto Sans"/>
                  <a:ea typeface="Noto Sans"/>
                  <a:cs typeface="+mn-ea"/>
                  <a:sym typeface="+mn-lt"/>
                </a:rPr>
                <a:t>báo cáo khảo</a:t>
              </a:r>
              <a:endParaRPr lang="vi-VN" altLang="vi-VN" sz="6900">
                <a:solidFill>
                  <a:schemeClr val="bg1"/>
                </a:solidFill>
                <a:latin typeface="Noto Sans"/>
                <a:ea typeface="Noto Sans"/>
                <a:cs typeface="+mn-ea"/>
                <a:sym typeface="+mn-lt"/>
              </a:endParaRPr>
            </a:p>
          </p:txBody>
        </p:sp>
        <p:sp>
          <p:nvSpPr>
            <p:cNvPr id="46" name="文本框 45"/>
            <p:cNvSpPr txBox="1"/>
            <p:nvPr/>
          </p:nvSpPr>
          <p:spPr>
            <a:xfrm>
              <a:off x="5470434" y="2360302"/>
              <a:ext cx="6114871" cy="1143000"/>
            </a:xfrm>
            <a:prstGeom prst="rect">
              <a:avLst/>
            </a:prstGeom>
            <a:noFill/>
            <a:ln>
              <a:noFill/>
            </a:ln>
          </p:spPr>
          <p:txBody>
            <a:bodyPr wrap="square" rtlCol="0">
              <a:normAutofit/>
            </a:bodyPr>
            <a:lstStyle/>
            <a:p>
              <a:pPr algn="dist"/>
              <a:r>
                <a:rPr lang="vi-VN" altLang="vi-VN" sz="6900">
                  <a:solidFill>
                    <a:srgbClr val="F9921E"/>
                  </a:solidFill>
                  <a:latin typeface="Noto Sans"/>
                  <a:ea typeface="Noto Sans"/>
                  <a:cs typeface="+mn-ea"/>
                  <a:sym typeface="+mn-lt"/>
                </a:rPr>
                <a:t>báo cáo khảo</a:t>
              </a:r>
              <a:endParaRPr lang="vi-VN" altLang="vi-VN" sz="6900">
                <a:solidFill>
                  <a:srgbClr val="F9921E"/>
                </a:solidFill>
                <a:latin typeface="Noto Sans"/>
                <a:ea typeface="Noto Sans"/>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ppt_w</p:attrName>
                                        </p:attrNameLst>
                                      </p:cBhvr>
                                      <p:tavLst>
                                        <p:tav tm="0">
                                          <p:val>
                                            <p:fltVal val="0"/>
                                          </p:val>
                                        </p:tav>
                                        <p:tav tm="100000">
                                          <p:val>
                                            <p:strVal val="#ppt_w"/>
                                          </p:val>
                                        </p:tav>
                                      </p:tavLst>
                                    </p:anim>
                                    <p:anim calcmode="lin" valueType="num">
                                      <p:cBhvr>
                                        <p:cTn id="8" dur="500" fill="hold"/>
                                        <p:tgtEl>
                                          <p:spTgt spid="32"/>
                                        </p:tgtEl>
                                        <p:attrNameLst>
                                          <p:attrName>ppt_h</p:attrName>
                                        </p:attrNameLst>
                                      </p:cBhvr>
                                      <p:tavLst>
                                        <p:tav tm="0">
                                          <p:val>
                                            <p:fltVal val="0"/>
                                          </p:val>
                                        </p:tav>
                                        <p:tav tm="100000">
                                          <p:val>
                                            <p:strVal val="#ppt_h"/>
                                          </p:val>
                                        </p:tav>
                                      </p:tavLst>
                                    </p:anim>
                                    <p:animEffect transition="in" filter="fade">
                                      <p:cBhvr>
                                        <p:cTn id="9" dur="500"/>
                                        <p:tgtEl>
                                          <p:spTgt spid="3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Effect transition="in" filter="fade">
                                      <p:cBhvr>
                                        <p:cTn id="14" dur="500"/>
                                        <p:tgtEl>
                                          <p:spTgt spid="1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500" fill="hold"/>
                                        <p:tgtEl>
                                          <p:spTgt spid="15"/>
                                        </p:tgtEl>
                                        <p:attrNameLst>
                                          <p:attrName>ppt_w</p:attrName>
                                        </p:attrNameLst>
                                      </p:cBhvr>
                                      <p:tavLst>
                                        <p:tav tm="0">
                                          <p:val>
                                            <p:fltVal val="0"/>
                                          </p:val>
                                        </p:tav>
                                        <p:tav tm="100000">
                                          <p:val>
                                            <p:strVal val="#ppt_w"/>
                                          </p:val>
                                        </p:tav>
                                      </p:tavLst>
                                    </p:anim>
                                    <p:anim calcmode="lin" valueType="num">
                                      <p:cBhvr>
                                        <p:cTn id="18" dur="500" fill="hold"/>
                                        <p:tgtEl>
                                          <p:spTgt spid="15"/>
                                        </p:tgtEl>
                                        <p:attrNameLst>
                                          <p:attrName>ppt_h</p:attrName>
                                        </p:attrNameLst>
                                      </p:cBhvr>
                                      <p:tavLst>
                                        <p:tav tm="0">
                                          <p:val>
                                            <p:fltVal val="0"/>
                                          </p:val>
                                        </p:tav>
                                        <p:tav tm="100000">
                                          <p:val>
                                            <p:strVal val="#ppt_h"/>
                                          </p:val>
                                        </p:tav>
                                      </p:tavLst>
                                    </p:anim>
                                    <p:animEffect transition="in" filter="fade">
                                      <p:cBhvr>
                                        <p:cTn id="19" dur="500"/>
                                        <p:tgtEl>
                                          <p:spTgt spid="15"/>
                                        </p:tgtEl>
                                      </p:cBhvr>
                                    </p:animEffect>
                                  </p:childTnLst>
                                </p:cTn>
                              </p:par>
                              <p:par>
                                <p:cTn id="20" presetID="53" presetClass="entr" presetSubtype="16" fill="hold" nodeType="with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Effect transition="in" filter="fade">
                                      <p:cBhvr>
                                        <p:cTn id="29" dur="500"/>
                                        <p:tgtEl>
                                          <p:spTgt spid="2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 calcmode="lin" valueType="num">
                                      <p:cBhvr>
                                        <p:cTn id="32" dur="500" fill="hold"/>
                                        <p:tgtEl>
                                          <p:spTgt spid="27"/>
                                        </p:tgtEl>
                                        <p:attrNameLst>
                                          <p:attrName>ppt_w</p:attrName>
                                        </p:attrNameLst>
                                      </p:cBhvr>
                                      <p:tavLst>
                                        <p:tav tm="0">
                                          <p:val>
                                            <p:fltVal val="0"/>
                                          </p:val>
                                        </p:tav>
                                        <p:tav tm="100000">
                                          <p:val>
                                            <p:strVal val="#ppt_w"/>
                                          </p:val>
                                        </p:tav>
                                      </p:tavLst>
                                    </p:anim>
                                    <p:anim calcmode="lin" valueType="num">
                                      <p:cBhvr>
                                        <p:cTn id="33" dur="500" fill="hold"/>
                                        <p:tgtEl>
                                          <p:spTgt spid="27"/>
                                        </p:tgtEl>
                                        <p:attrNameLst>
                                          <p:attrName>ppt_h</p:attrName>
                                        </p:attrNameLst>
                                      </p:cBhvr>
                                      <p:tavLst>
                                        <p:tav tm="0">
                                          <p:val>
                                            <p:fltVal val="0"/>
                                          </p:val>
                                        </p:tav>
                                        <p:tav tm="100000">
                                          <p:val>
                                            <p:strVal val="#ppt_h"/>
                                          </p:val>
                                        </p:tav>
                                      </p:tavLst>
                                    </p:anim>
                                    <p:animEffect transition="in" filter="fade">
                                      <p:cBhvr>
                                        <p:cTn id="34" dur="500"/>
                                        <p:tgtEl>
                                          <p:spTgt spid="2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p:cTn id="37" dur="500" fill="hold"/>
                                        <p:tgtEl>
                                          <p:spTgt spid="31"/>
                                        </p:tgtEl>
                                        <p:attrNameLst>
                                          <p:attrName>ppt_w</p:attrName>
                                        </p:attrNameLst>
                                      </p:cBhvr>
                                      <p:tavLst>
                                        <p:tav tm="0">
                                          <p:val>
                                            <p:fltVal val="0"/>
                                          </p:val>
                                        </p:tav>
                                        <p:tav tm="100000">
                                          <p:val>
                                            <p:strVal val="#ppt_w"/>
                                          </p:val>
                                        </p:tav>
                                      </p:tavLst>
                                    </p:anim>
                                    <p:anim calcmode="lin" valueType="num">
                                      <p:cBhvr>
                                        <p:cTn id="38" dur="500" fill="hold"/>
                                        <p:tgtEl>
                                          <p:spTgt spid="31"/>
                                        </p:tgtEl>
                                        <p:attrNameLst>
                                          <p:attrName>ppt_h</p:attrName>
                                        </p:attrNameLst>
                                      </p:cBhvr>
                                      <p:tavLst>
                                        <p:tav tm="0">
                                          <p:val>
                                            <p:fltVal val="0"/>
                                          </p:val>
                                        </p:tav>
                                        <p:tav tm="100000">
                                          <p:val>
                                            <p:strVal val="#ppt_h"/>
                                          </p:val>
                                        </p:tav>
                                      </p:tavLst>
                                    </p:anim>
                                    <p:animEffect transition="in" filter="fade">
                                      <p:cBhvr>
                                        <p:cTn id="39" dur="500"/>
                                        <p:tgtEl>
                                          <p:spTgt spid="31"/>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wipe(left)">
                                      <p:cBhvr>
                                        <p:cTn id="42" dur="500"/>
                                        <p:tgtEl>
                                          <p:spTgt spid="24"/>
                                        </p:tgtEl>
                                      </p:cBhvr>
                                    </p:animEffect>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1000"/>
                                        <p:tgtEl>
                                          <p:spTgt spid="23"/>
                                        </p:tgtEl>
                                      </p:cBhvr>
                                    </p:animEffect>
                                    <p:anim calcmode="lin" valueType="num">
                                      <p:cBhvr>
                                        <p:cTn id="48" dur="1000" fill="hold"/>
                                        <p:tgtEl>
                                          <p:spTgt spid="23"/>
                                        </p:tgtEl>
                                        <p:attrNameLst>
                                          <p:attrName>ppt_x</p:attrName>
                                        </p:attrNameLst>
                                      </p:cBhvr>
                                      <p:tavLst>
                                        <p:tav tm="0">
                                          <p:val>
                                            <p:strVal val="#ppt_x"/>
                                          </p:val>
                                        </p:tav>
                                        <p:tav tm="100000">
                                          <p:val>
                                            <p:strVal val="#ppt_x"/>
                                          </p:val>
                                        </p:tav>
                                      </p:tavLst>
                                    </p:anim>
                                    <p:anim calcmode="lin" valueType="num">
                                      <p:cBhvr>
                                        <p:cTn id="49" dur="1000" fill="hold"/>
                                        <p:tgtEl>
                                          <p:spTgt spid="2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1000"/>
                                        <p:tgtEl>
                                          <p:spTgt spid="22"/>
                                        </p:tgtEl>
                                      </p:cBhvr>
                                    </p:animEffect>
                                    <p:anim calcmode="lin" valueType="num">
                                      <p:cBhvr>
                                        <p:cTn id="53" dur="1000" fill="hold"/>
                                        <p:tgtEl>
                                          <p:spTgt spid="22"/>
                                        </p:tgtEl>
                                        <p:attrNameLst>
                                          <p:attrName>ppt_x</p:attrName>
                                        </p:attrNameLst>
                                      </p:cBhvr>
                                      <p:tavLst>
                                        <p:tav tm="0">
                                          <p:val>
                                            <p:strVal val="#ppt_x"/>
                                          </p:val>
                                        </p:tav>
                                        <p:tav tm="100000">
                                          <p:val>
                                            <p:strVal val="#ppt_x"/>
                                          </p:val>
                                        </p:tav>
                                      </p:tavLst>
                                    </p:anim>
                                    <p:anim calcmode="lin" valueType="num">
                                      <p:cBhvr>
                                        <p:cTn id="5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22" grpId="0"/>
      <p:bldP spid="23" grpId="0"/>
      <p:bldP spid="24" grpId="0"/>
      <p:bldP spid="28" grpId="0"/>
      <p:bldP spid="27" grpId="0"/>
      <p:bldP spid="31"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4" name="组合 3"/>
          <p:cNvGrpSpPr/>
          <p:nvPr/>
        </p:nvGrpSpPr>
        <p:grpSpPr>
          <a:xfrm>
            <a:off x="7010699" y="1271727"/>
            <a:ext cx="4314546" cy="4314546"/>
            <a:chOff x="-2135225" y="2284375"/>
            <a:chExt cx="6846011" cy="6846011"/>
          </a:xfrm>
        </p:grpSpPr>
        <p:sp>
          <p:nvSpPr>
            <p:cNvPr id="5" name="矩形: 圆角 4"/>
            <p:cNvSpPr/>
            <p:nvPr/>
          </p:nvSpPr>
          <p:spPr>
            <a:xfrm rot="19372604">
              <a:off x="-1524000" y="2895600"/>
              <a:ext cx="5623560" cy="5623560"/>
            </a:xfrm>
            <a:prstGeom prst="roundRect">
              <a:avLst>
                <a:gd name="adj" fmla="val 772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35225" y="2284375"/>
              <a:ext cx="6846011" cy="6846011"/>
            </a:xfrm>
            <a:custGeom>
              <a:avLst/>
              <a:gdLst>
                <a:gd name="connsiteX0" fmla="*/ 4201860 w 7529681"/>
                <a:gd name="connsiteY0" fmla="*/ 630 h 7529681"/>
                <a:gd name="connsiteX1" fmla="*/ 4571937 w 7529681"/>
                <a:gd name="connsiteY1" fmla="*/ 172236 h 7529681"/>
                <a:gd name="connsiteX2" fmla="*/ 7441629 w 7529681"/>
                <a:gd name="connsiteY2" fmla="*/ 3963449 h 7529681"/>
                <a:gd name="connsiteX3" fmla="*/ 7357446 w 7529681"/>
                <a:gd name="connsiteY3" fmla="*/ 4571937 h 7529681"/>
                <a:gd name="connsiteX4" fmla="*/ 3566234 w 7529681"/>
                <a:gd name="connsiteY4" fmla="*/ 7441629 h 7529681"/>
                <a:gd name="connsiteX5" fmla="*/ 2957746 w 7529681"/>
                <a:gd name="connsiteY5" fmla="*/ 7357446 h 7529681"/>
                <a:gd name="connsiteX6" fmla="*/ 88054 w 7529681"/>
                <a:gd name="connsiteY6" fmla="*/ 3566234 h 7529681"/>
                <a:gd name="connsiteX7" fmla="*/ 172236 w 7529681"/>
                <a:gd name="connsiteY7" fmla="*/ 2957746 h 7529681"/>
                <a:gd name="connsiteX8" fmla="*/ 3963449 w 7529681"/>
                <a:gd name="connsiteY8" fmla="*/ 88054 h 7529681"/>
                <a:gd name="connsiteX9" fmla="*/ 4201860 w 7529681"/>
                <a:gd name="connsiteY9" fmla="*/ 630 h 75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29681" h="7529681">
                  <a:moveTo>
                    <a:pt x="4201860" y="630"/>
                  </a:moveTo>
                  <a:cubicBezTo>
                    <a:pt x="4341096" y="-6864"/>
                    <a:pt x="4481447" y="52689"/>
                    <a:pt x="4571937" y="172236"/>
                  </a:cubicBezTo>
                  <a:lnTo>
                    <a:pt x="7441629" y="3963449"/>
                  </a:lnTo>
                  <a:cubicBezTo>
                    <a:pt x="7586412" y="4154725"/>
                    <a:pt x="7548722" y="4427154"/>
                    <a:pt x="7357446" y="4571937"/>
                  </a:cubicBezTo>
                  <a:lnTo>
                    <a:pt x="3566234" y="7441629"/>
                  </a:lnTo>
                  <a:cubicBezTo>
                    <a:pt x="3374958" y="7586412"/>
                    <a:pt x="3102529" y="7548722"/>
                    <a:pt x="2957746" y="7357446"/>
                  </a:cubicBezTo>
                  <a:lnTo>
                    <a:pt x="88054" y="3566234"/>
                  </a:lnTo>
                  <a:cubicBezTo>
                    <a:pt x="-56729" y="3374958"/>
                    <a:pt x="-19040" y="3102529"/>
                    <a:pt x="172236" y="2957746"/>
                  </a:cubicBezTo>
                  <a:lnTo>
                    <a:pt x="3963449" y="88054"/>
                  </a:lnTo>
                  <a:cubicBezTo>
                    <a:pt x="4035177" y="33760"/>
                    <a:pt x="4118318" y="5126"/>
                    <a:pt x="4201860" y="630"/>
                  </a:cubicBezTo>
                  <a:close/>
                </a:path>
              </a:pathLst>
            </a:custGeom>
          </p:spPr>
        </p:pic>
        <p:sp>
          <p:nvSpPr>
            <p:cNvPr id="7" name="矩形: 圆角 6"/>
            <p:cNvSpPr/>
            <p:nvPr/>
          </p:nvSpPr>
          <p:spPr>
            <a:xfrm rot="19372604">
              <a:off x="-1104663" y="3314937"/>
              <a:ext cx="4784887" cy="4784887"/>
            </a:xfrm>
            <a:prstGeom prst="roundRect">
              <a:avLst>
                <a:gd name="adj" fmla="val 7724"/>
              </a:avLst>
            </a:prstGeom>
            <a:noFill/>
            <a:ln>
              <a:solidFill>
                <a:schemeClr val="bg1"/>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8" name="组合 7"/>
          <p:cNvGrpSpPr/>
          <p:nvPr/>
        </p:nvGrpSpPr>
        <p:grpSpPr>
          <a:xfrm>
            <a:off x="777840" y="2600182"/>
            <a:ext cx="5399368" cy="1226288"/>
            <a:chOff x="5706207" y="2894749"/>
            <a:chExt cx="5399368" cy="1226288"/>
          </a:xfrm>
        </p:grpSpPr>
        <p:cxnSp>
          <p:nvCxnSpPr>
            <p:cNvPr id="9" name="直接连接符 8"/>
            <p:cNvCxnSpPr/>
            <p:nvPr/>
          </p:nvCxnSpPr>
          <p:spPr>
            <a:xfrm>
              <a:off x="5726378" y="3027928"/>
              <a:ext cx="5359027" cy="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863370" y="2894749"/>
              <a:ext cx="5085042" cy="990600"/>
            </a:xfrm>
            <a:prstGeom prst="rect">
              <a:avLst/>
            </a:prstGeom>
            <a:noFill/>
          </p:spPr>
          <p:txBody>
            <a:bodyPr wrap="square" rtlCol="0">
              <a:normAutofit fontScale="60000"/>
            </a:bodyPr>
            <a:lstStyle/>
            <a:p>
              <a:pPr algn="dist"/>
              <a:r>
                <a:rPr kumimoji="1" lang="en-US" altLang="en-GB" sz="5900">
                  <a:solidFill>
                    <a:schemeClr val="bg1"/>
                  </a:solidFill>
                  <a:latin typeface="Noto Sans"/>
                  <a:ea typeface="Noto Sans"/>
                  <a:cs typeface="+mn-ea"/>
                  <a:sym typeface="+mn-lt"/>
                </a:rPr>
                <a:t>GIỚI THIỆU DỰ </a:t>
              </a:r>
              <a:r>
                <a:rPr kumimoji="1" lang="" altLang="en-US" sz="5900">
                  <a:solidFill>
                    <a:schemeClr val="bg1"/>
                  </a:solidFill>
                  <a:latin typeface="Noto Sans"/>
                  <a:ea typeface="Noto Sans"/>
                  <a:cs typeface="+mn-ea"/>
                  <a:sym typeface="+mn-lt"/>
                </a:rPr>
                <a:t>Á</a:t>
              </a:r>
              <a:r>
                <a:rPr kumimoji="1" lang="en-US" altLang="en-GB" sz="5900">
                  <a:solidFill>
                    <a:schemeClr val="bg1"/>
                  </a:solidFill>
                  <a:latin typeface="Noto Sans"/>
                  <a:ea typeface="Noto Sans"/>
                  <a:cs typeface="+mn-ea"/>
                  <a:sym typeface="+mn-lt"/>
                </a:rPr>
                <a:t>N</a:t>
              </a:r>
              <a:endParaRPr kumimoji="1" lang="en-US" altLang="en-GB" sz="5900">
                <a:solidFill>
                  <a:schemeClr val="bg1"/>
                </a:solidFill>
                <a:latin typeface="Noto Sans"/>
                <a:ea typeface="Noto Sans"/>
                <a:cs typeface="+mn-ea"/>
                <a:sym typeface="+mn-lt"/>
              </a:endParaRPr>
            </a:p>
          </p:txBody>
        </p:sp>
        <p:cxnSp>
          <p:nvCxnSpPr>
            <p:cNvPr id="11" name="直接连接符 10"/>
            <p:cNvCxnSpPr/>
            <p:nvPr/>
          </p:nvCxnSpPr>
          <p:spPr>
            <a:xfrm>
              <a:off x="5706207" y="4121037"/>
              <a:ext cx="5399368" cy="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grpSp>
      <p:sp>
        <p:nvSpPr>
          <p:cNvPr id="12" name="矩形 11"/>
          <p:cNvSpPr/>
          <p:nvPr/>
        </p:nvSpPr>
        <p:spPr>
          <a:xfrm>
            <a:off x="1026424" y="4060680"/>
            <a:ext cx="4902199" cy="487762"/>
          </a:xfrm>
          <a:prstGeom prst="rect">
            <a:avLst/>
          </a:prstGeom>
        </p:spPr>
        <p:txBody>
          <a:bodyPr wrap="square" lIns="91448" tIns="45724" rIns="91448" bIns="45724">
            <a:normAutofit/>
          </a:bodyPr>
          <a:lstStyle/>
          <a:p>
            <a:pPr algn="ctr">
              <a:lnSpc>
                <a:spcPct val="150000"/>
              </a:lnSpc>
            </a:pPr>
            <a:endParaRPr lang="en-US" altLang="zh-CN" sz="1000">
              <a:solidFill>
                <a:schemeClr val="bg1"/>
              </a:solidFill>
              <a:latin typeface="思源宋体 CN Light" panose="02020300000000000000" pitchFamily="18" charset="-122"/>
              <a:ea typeface="思源宋体 CN Light" panose="02020300000000000000" pitchFamily="18" charset="-122"/>
            </a:endParaRPr>
          </a:p>
        </p:txBody>
      </p:sp>
      <p:sp>
        <p:nvSpPr>
          <p:cNvPr id="13" name="文本框 12"/>
          <p:cNvSpPr txBox="1"/>
          <p:nvPr/>
        </p:nvSpPr>
        <p:spPr>
          <a:xfrm>
            <a:off x="1968774" y="1780626"/>
            <a:ext cx="3017500" cy="800405"/>
          </a:xfrm>
          <a:prstGeom prst="rect">
            <a:avLst/>
          </a:prstGeom>
          <a:noFill/>
        </p:spPr>
        <p:txBody>
          <a:bodyPr wrap="none" rtlCol="0">
            <a:normAutofit/>
          </a:bodyPr>
          <a:lstStyle/>
          <a:p>
            <a:pPr algn="ctr"/>
            <a:r>
              <a:rPr lang="vi-VN" altLang="vi-VN" sz="4600">
                <a:solidFill>
                  <a:schemeClr val="accent2"/>
                </a:solidFill>
                <a:latin typeface="Noto Sans"/>
                <a:ea typeface="Noto Sans"/>
              </a:rPr>
              <a:t>-PHẦN.01-</a:t>
            </a:r>
            <a:endParaRPr lang="zh-CN" altLang="en-US" sz="4800">
              <a:solidFill>
                <a:schemeClr val="accent2"/>
              </a:solidFill>
              <a:latin typeface="字魂143号-正酷超级黑" pitchFamily="2" charset="-122"/>
              <a:ea typeface="字魂143号-正酷超级黑" pitchFamily="2" charset="-122"/>
            </a:endParaRPr>
          </a:p>
        </p:txBody>
      </p:sp>
      <p:sp>
        <p:nvSpPr>
          <p:cNvPr id="14" name="矩形: 圆角 13"/>
          <p:cNvSpPr/>
          <p:nvPr/>
        </p:nvSpPr>
        <p:spPr>
          <a:xfrm rot="19667892">
            <a:off x="-1576490" y="4824193"/>
            <a:ext cx="2435180" cy="2435180"/>
          </a:xfrm>
          <a:prstGeom prst="roundRect">
            <a:avLst>
              <a:gd name="adj" fmla="val 772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5" name="组合 14"/>
          <p:cNvGrpSpPr/>
          <p:nvPr/>
        </p:nvGrpSpPr>
        <p:grpSpPr>
          <a:xfrm rot="16200000" flipH="1">
            <a:off x="653914" y="-107481"/>
            <a:ext cx="562178" cy="1545924"/>
            <a:chOff x="1724433" y="1612606"/>
            <a:chExt cx="241950" cy="665334"/>
          </a:xfrm>
          <a:solidFill>
            <a:schemeClr val="accent2"/>
          </a:solidFill>
        </p:grpSpPr>
        <p:grpSp>
          <p:nvGrpSpPr>
            <p:cNvPr id="16" name="组合 15"/>
            <p:cNvGrpSpPr/>
            <p:nvPr/>
          </p:nvGrpSpPr>
          <p:grpSpPr>
            <a:xfrm>
              <a:off x="1898681" y="1612606"/>
              <a:ext cx="67702" cy="665334"/>
              <a:chOff x="2041334" y="1597820"/>
              <a:chExt cx="67702" cy="665334"/>
            </a:xfrm>
            <a:grpFill/>
          </p:grpSpPr>
          <p:sp>
            <p:nvSpPr>
              <p:cNvPr id="23" name="椭圆 22"/>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4" name="椭圆 23"/>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5" name="椭圆 24"/>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6" name="椭圆 25"/>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7" name="椭圆 26"/>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17" name="组合 16"/>
            <p:cNvGrpSpPr/>
            <p:nvPr/>
          </p:nvGrpSpPr>
          <p:grpSpPr>
            <a:xfrm>
              <a:off x="1724433" y="1612606"/>
              <a:ext cx="67702" cy="665334"/>
              <a:chOff x="2041334" y="1597820"/>
              <a:chExt cx="67702" cy="665334"/>
            </a:xfrm>
            <a:grpFill/>
          </p:grpSpPr>
          <p:sp>
            <p:nvSpPr>
              <p:cNvPr id="18" name="椭圆 17"/>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9" name="椭圆 18"/>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0" name="椭圆 19"/>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1" name="椭圆 20"/>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2" name="椭圆 21"/>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sp>
        <p:nvSpPr>
          <p:cNvPr id="28" name="菱形 27"/>
          <p:cNvSpPr/>
          <p:nvPr/>
        </p:nvSpPr>
        <p:spPr>
          <a:xfrm>
            <a:off x="10757488" y="5681955"/>
            <a:ext cx="684096" cy="684096"/>
          </a:xfrm>
          <a:prstGeom prst="diamond">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菱形 28"/>
          <p:cNvSpPr/>
          <p:nvPr/>
        </p:nvSpPr>
        <p:spPr>
          <a:xfrm>
            <a:off x="10757488" y="5256511"/>
            <a:ext cx="742790" cy="742790"/>
          </a:xfrm>
          <a:prstGeom prst="diamond">
            <a:avLst/>
          </a:prstGeom>
          <a:solidFill>
            <a:srgbClr val="077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10328829" y="-1277139"/>
            <a:ext cx="2977723" cy="2223709"/>
            <a:chOff x="8779206" y="-1811618"/>
            <a:chExt cx="4161866" cy="3108005"/>
          </a:xfrm>
        </p:grpSpPr>
        <p:sp>
          <p:nvSpPr>
            <p:cNvPr id="31" name="矩形: 圆角 30"/>
            <p:cNvSpPr/>
            <p:nvPr/>
          </p:nvSpPr>
          <p:spPr>
            <a:xfrm rot="20100404">
              <a:off x="8779206" y="-1811618"/>
              <a:ext cx="2436604" cy="2436604"/>
            </a:xfrm>
            <a:prstGeom prst="roundRect">
              <a:avLst>
                <a:gd name="adj" fmla="val 7724"/>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矩形: 圆角 31"/>
            <p:cNvSpPr/>
            <p:nvPr/>
          </p:nvSpPr>
          <p:spPr>
            <a:xfrm rot="20100404">
              <a:off x="10504468" y="-1140217"/>
              <a:ext cx="2436604" cy="2436604"/>
            </a:xfrm>
            <a:prstGeom prst="roundRect">
              <a:avLst>
                <a:gd name="adj" fmla="val 7724"/>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randombar(horizontal)">
                                      <p:cBhvr>
                                        <p:cTn id="7" dur="500"/>
                                        <p:tgtEl>
                                          <p:spTgt spid="12"/>
                                        </p:tgtEl>
                                      </p:cBhvr>
                                    </p:animEffect>
                                  </p:childTnLst>
                                </p:cTn>
                              </p:par>
                              <p:par>
                                <p:cTn id="8" presetID="22" presetClass="entr" presetSubtype="4"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0643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664753" y="1443875"/>
            <a:ext cx="11027741" cy="5027800"/>
            <a:chOff x="666737" y="1123950"/>
            <a:chExt cx="11027741" cy="5027800"/>
          </a:xfrm>
        </p:grpSpPr>
        <p:sp>
          <p:nvSpPr>
            <p:cNvPr id="6" name="ïŝlïdè"/>
            <p:cNvSpPr/>
            <p:nvPr/>
          </p:nvSpPr>
          <p:spPr>
            <a:xfrm>
              <a:off x="4831080" y="1123950"/>
              <a:ext cx="2529840" cy="1117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p>
          </p:txBody>
        </p:sp>
        <p:sp>
          <p:nvSpPr>
            <p:cNvPr id="7" name="îSlîḓe"/>
            <p:cNvSpPr/>
            <p:nvPr/>
          </p:nvSpPr>
          <p:spPr>
            <a:xfrm>
              <a:off x="4831080" y="2424642"/>
              <a:ext cx="2529840" cy="1117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p>
          </p:txBody>
        </p:sp>
        <p:sp>
          <p:nvSpPr>
            <p:cNvPr id="8" name="îṥ1îḓè"/>
            <p:cNvSpPr/>
            <p:nvPr/>
          </p:nvSpPr>
          <p:spPr>
            <a:xfrm>
              <a:off x="4831080" y="3725334"/>
              <a:ext cx="2529840" cy="1117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p>
          </p:txBody>
        </p:sp>
        <p:sp>
          <p:nvSpPr>
            <p:cNvPr id="9" name="îṧḷîḓe"/>
            <p:cNvSpPr/>
            <p:nvPr/>
          </p:nvSpPr>
          <p:spPr>
            <a:xfrm>
              <a:off x="4831080" y="5026025"/>
              <a:ext cx="2529840" cy="1117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p>
          </p:txBody>
        </p:sp>
        <p:sp>
          <p:nvSpPr>
            <p:cNvPr id="10" name="íṧḷiḑé"/>
            <p:cNvSpPr/>
            <p:nvPr/>
          </p:nvSpPr>
          <p:spPr>
            <a:xfrm>
              <a:off x="7434158" y="1441672"/>
              <a:ext cx="1005840" cy="1466850"/>
            </a:xfrm>
            <a:prstGeom prst="curvedLef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p>
              <a:pPr algn="ctr"/>
              <a:endParaRPr lang="zh-CN" altLang="en-US">
                <a:solidFill>
                  <a:schemeClr val="tx1"/>
                </a:solidFill>
              </a:endParaRPr>
            </a:p>
          </p:txBody>
        </p:sp>
        <p:sp>
          <p:nvSpPr>
            <p:cNvPr id="11" name="îṣlîďe"/>
            <p:cNvSpPr/>
            <p:nvPr/>
          </p:nvSpPr>
          <p:spPr>
            <a:xfrm>
              <a:off x="7434158" y="4405381"/>
              <a:ext cx="1005840" cy="1466850"/>
            </a:xfrm>
            <a:prstGeom prst="curvedLef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endParaRPr lang="zh-CN" altLang="en-US"/>
            </a:p>
          </p:txBody>
        </p:sp>
        <p:sp>
          <p:nvSpPr>
            <p:cNvPr id="12" name="îṧlîḓê"/>
            <p:cNvSpPr/>
            <p:nvPr/>
          </p:nvSpPr>
          <p:spPr>
            <a:xfrm flipH="1">
              <a:off x="3752002" y="2923526"/>
              <a:ext cx="1005840" cy="1466850"/>
            </a:xfrm>
            <a:prstGeom prst="curvedLef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algn="ctr"/>
              <a:endParaRPr lang="zh-CN" altLang="en-US"/>
            </a:p>
          </p:txBody>
        </p:sp>
        <p:sp>
          <p:nvSpPr>
            <p:cNvPr id="13" name="íŝliďe"/>
            <p:cNvSpPr/>
            <p:nvPr/>
          </p:nvSpPr>
          <p:spPr bwMode="auto">
            <a:xfrm flipH="1">
              <a:off x="5814770" y="1412285"/>
              <a:ext cx="562460" cy="540930"/>
            </a:xfrm>
            <a:custGeom>
              <a:avLst/>
              <a:gdLst>
                <a:gd name="connsiteX0" fmla="*/ 61288 w 609549"/>
                <a:gd name="connsiteY0" fmla="*/ 383285 h 586216"/>
                <a:gd name="connsiteX1" fmla="*/ 71162 w 609549"/>
                <a:gd name="connsiteY1" fmla="*/ 387101 h 586216"/>
                <a:gd name="connsiteX2" fmla="*/ 120018 w 609549"/>
                <a:gd name="connsiteY2" fmla="*/ 435892 h 586216"/>
                <a:gd name="connsiteX3" fmla="*/ 120018 w 609549"/>
                <a:gd name="connsiteY3" fmla="*/ 454200 h 586216"/>
                <a:gd name="connsiteX4" fmla="*/ 56639 w 609549"/>
                <a:gd name="connsiteY4" fmla="*/ 517543 h 586216"/>
                <a:gd name="connsiteX5" fmla="*/ 35592 w 609549"/>
                <a:gd name="connsiteY5" fmla="*/ 513644 h 586216"/>
                <a:gd name="connsiteX6" fmla="*/ 51877 w 609549"/>
                <a:gd name="connsiteY6" fmla="*/ 388099 h 586216"/>
                <a:gd name="connsiteX7" fmla="*/ 61288 w 609549"/>
                <a:gd name="connsiteY7" fmla="*/ 383285 h 586216"/>
                <a:gd name="connsiteX8" fmla="*/ 235245 w 609549"/>
                <a:gd name="connsiteY8" fmla="*/ 302810 h 586216"/>
                <a:gd name="connsiteX9" fmla="*/ 306042 w 609549"/>
                <a:gd name="connsiteY9" fmla="*/ 373466 h 586216"/>
                <a:gd name="connsiteX10" fmla="*/ 258717 w 609549"/>
                <a:gd name="connsiteY10" fmla="*/ 420680 h 586216"/>
                <a:gd name="connsiteX11" fmla="*/ 230246 w 609549"/>
                <a:gd name="connsiteY11" fmla="*/ 550152 h 586216"/>
                <a:gd name="connsiteX12" fmla="*/ 92223 w 609549"/>
                <a:gd name="connsiteY12" fmla="*/ 575305 h 586216"/>
                <a:gd name="connsiteX13" fmla="*/ 88748 w 609549"/>
                <a:gd name="connsiteY13" fmla="*/ 556143 h 586216"/>
                <a:gd name="connsiteX14" fmla="*/ 165115 w 609549"/>
                <a:gd name="connsiteY14" fmla="*/ 479877 h 586216"/>
                <a:gd name="connsiteX15" fmla="*/ 165115 w 609549"/>
                <a:gd name="connsiteY15" fmla="*/ 446308 h 586216"/>
                <a:gd name="connsiteX16" fmla="*/ 88700 w 609549"/>
                <a:gd name="connsiteY16" fmla="*/ 369995 h 586216"/>
                <a:gd name="connsiteX17" fmla="*/ 92128 w 609549"/>
                <a:gd name="connsiteY17" fmla="*/ 350976 h 586216"/>
                <a:gd name="connsiteX18" fmla="*/ 189111 w 609549"/>
                <a:gd name="connsiteY18" fmla="*/ 348884 h 586216"/>
                <a:gd name="connsiteX19" fmla="*/ 257958 w 609549"/>
                <a:gd name="connsiteY19" fmla="*/ 161679 h 586216"/>
                <a:gd name="connsiteX20" fmla="*/ 317251 w 609549"/>
                <a:gd name="connsiteY20" fmla="*/ 220879 h 586216"/>
                <a:gd name="connsiteX21" fmla="*/ 388070 w 609549"/>
                <a:gd name="connsiteY21" fmla="*/ 291586 h 586216"/>
                <a:gd name="connsiteX22" fmla="*/ 604906 w 609549"/>
                <a:gd name="connsiteY22" fmla="*/ 508130 h 586216"/>
                <a:gd name="connsiteX23" fmla="*/ 604906 w 609549"/>
                <a:gd name="connsiteY23" fmla="*/ 530526 h 586216"/>
                <a:gd name="connsiteX24" fmla="*/ 556567 w 609549"/>
                <a:gd name="connsiteY24" fmla="*/ 578789 h 586216"/>
                <a:gd name="connsiteX25" fmla="*/ 545327 w 609549"/>
                <a:gd name="connsiteY25" fmla="*/ 583449 h 586216"/>
                <a:gd name="connsiteX26" fmla="*/ 534135 w 609549"/>
                <a:gd name="connsiteY26" fmla="*/ 578789 h 586216"/>
                <a:gd name="connsiteX27" fmla="*/ 317251 w 609549"/>
                <a:gd name="connsiteY27" fmla="*/ 362293 h 586216"/>
                <a:gd name="connsiteX28" fmla="*/ 246481 w 609549"/>
                <a:gd name="connsiteY28" fmla="*/ 291586 h 586216"/>
                <a:gd name="connsiteX29" fmla="*/ 187140 w 609549"/>
                <a:gd name="connsiteY29" fmla="*/ 232339 h 586216"/>
                <a:gd name="connsiteX30" fmla="*/ 58606 w 609549"/>
                <a:gd name="connsiteY30" fmla="*/ 160814 h 586216"/>
                <a:gd name="connsiteX31" fmla="*/ 126401 w 609549"/>
                <a:gd name="connsiteY31" fmla="*/ 228498 h 586216"/>
                <a:gd name="connsiteX32" fmla="*/ 111975 w 609549"/>
                <a:gd name="connsiteY32" fmla="*/ 242899 h 586216"/>
                <a:gd name="connsiteX33" fmla="*/ 119307 w 609549"/>
                <a:gd name="connsiteY33" fmla="*/ 250219 h 586216"/>
                <a:gd name="connsiteX34" fmla="*/ 119307 w 609549"/>
                <a:gd name="connsiteY34" fmla="*/ 277692 h 586216"/>
                <a:gd name="connsiteX35" fmla="*/ 115641 w 609549"/>
                <a:gd name="connsiteY35" fmla="*/ 281352 h 586216"/>
                <a:gd name="connsiteX36" fmla="*/ 88123 w 609549"/>
                <a:gd name="connsiteY36" fmla="*/ 281352 h 586216"/>
                <a:gd name="connsiteX37" fmla="*/ 5712 w 609549"/>
                <a:gd name="connsiteY37" fmla="*/ 199029 h 586216"/>
                <a:gd name="connsiteX38" fmla="*/ 5712 w 609549"/>
                <a:gd name="connsiteY38" fmla="*/ 171604 h 586216"/>
                <a:gd name="connsiteX39" fmla="*/ 9378 w 609549"/>
                <a:gd name="connsiteY39" fmla="*/ 167944 h 586216"/>
                <a:gd name="connsiteX40" fmla="*/ 36849 w 609549"/>
                <a:gd name="connsiteY40" fmla="*/ 167944 h 586216"/>
                <a:gd name="connsiteX41" fmla="*/ 44180 w 609549"/>
                <a:gd name="connsiteY41" fmla="*/ 175264 h 586216"/>
                <a:gd name="connsiteX42" fmla="*/ 585775 w 609549"/>
                <a:gd name="connsiteY42" fmla="*/ 66370 h 586216"/>
                <a:gd name="connsiteX43" fmla="*/ 595263 w 609549"/>
                <a:gd name="connsiteY43" fmla="*/ 73839 h 586216"/>
                <a:gd name="connsiteX44" fmla="*/ 578978 w 609549"/>
                <a:gd name="connsiteY44" fmla="*/ 199341 h 586216"/>
                <a:gd name="connsiteX45" fmla="*/ 559693 w 609549"/>
                <a:gd name="connsiteY45" fmla="*/ 200387 h 586216"/>
                <a:gd name="connsiteX46" fmla="*/ 510789 w 609549"/>
                <a:gd name="connsiteY46" fmla="*/ 151612 h 586216"/>
                <a:gd name="connsiteX47" fmla="*/ 510789 w 609549"/>
                <a:gd name="connsiteY47" fmla="*/ 133262 h 586216"/>
                <a:gd name="connsiteX48" fmla="*/ 574216 w 609549"/>
                <a:gd name="connsiteY48" fmla="*/ 69988 h 586216"/>
                <a:gd name="connsiteX49" fmla="*/ 585775 w 609549"/>
                <a:gd name="connsiteY49" fmla="*/ 66370 h 586216"/>
                <a:gd name="connsiteX50" fmla="*/ 158702 w 609549"/>
                <a:gd name="connsiteY50" fmla="*/ 26758 h 586216"/>
                <a:gd name="connsiteX51" fmla="*/ 172463 w 609549"/>
                <a:gd name="connsiteY51" fmla="*/ 32464 h 586216"/>
                <a:gd name="connsiteX52" fmla="*/ 179701 w 609549"/>
                <a:gd name="connsiteY52" fmla="*/ 39691 h 586216"/>
                <a:gd name="connsiteX53" fmla="*/ 246935 w 609549"/>
                <a:gd name="connsiteY53" fmla="*/ 106831 h 586216"/>
                <a:gd name="connsiteX54" fmla="*/ 254886 w 609549"/>
                <a:gd name="connsiteY54" fmla="*/ 114819 h 586216"/>
                <a:gd name="connsiteX55" fmla="*/ 257600 w 609549"/>
                <a:gd name="connsiteY55" fmla="*/ 138879 h 586216"/>
                <a:gd name="connsiteX56" fmla="*/ 254886 w 609549"/>
                <a:gd name="connsiteY56" fmla="*/ 142255 h 586216"/>
                <a:gd name="connsiteX57" fmla="*/ 252315 w 609549"/>
                <a:gd name="connsiteY57" fmla="*/ 144823 h 586216"/>
                <a:gd name="connsiteX58" fmla="*/ 246696 w 609549"/>
                <a:gd name="connsiteY58" fmla="*/ 150434 h 586216"/>
                <a:gd name="connsiteX59" fmla="*/ 175892 w 609549"/>
                <a:gd name="connsiteY59" fmla="*/ 221140 h 586216"/>
                <a:gd name="connsiteX60" fmla="*/ 172463 w 609549"/>
                <a:gd name="connsiteY60" fmla="*/ 224611 h 586216"/>
                <a:gd name="connsiteX61" fmla="*/ 170130 w 609549"/>
                <a:gd name="connsiteY61" fmla="*/ 226560 h 586216"/>
                <a:gd name="connsiteX62" fmla="*/ 162274 w 609549"/>
                <a:gd name="connsiteY62" fmla="*/ 229936 h 586216"/>
                <a:gd name="connsiteX63" fmla="*/ 158702 w 609549"/>
                <a:gd name="connsiteY63" fmla="*/ 230269 h 586216"/>
                <a:gd name="connsiteX64" fmla="*/ 144942 w 609549"/>
                <a:gd name="connsiteY64" fmla="*/ 224611 h 586216"/>
                <a:gd name="connsiteX65" fmla="*/ 137609 w 609549"/>
                <a:gd name="connsiteY65" fmla="*/ 217288 h 586216"/>
                <a:gd name="connsiteX66" fmla="*/ 69804 w 609549"/>
                <a:gd name="connsiteY66" fmla="*/ 149578 h 586216"/>
                <a:gd name="connsiteX67" fmla="*/ 62519 w 609549"/>
                <a:gd name="connsiteY67" fmla="*/ 142255 h 586216"/>
                <a:gd name="connsiteX68" fmla="*/ 62519 w 609549"/>
                <a:gd name="connsiteY68" fmla="*/ 114819 h 586216"/>
                <a:gd name="connsiteX69" fmla="*/ 144942 w 609549"/>
                <a:gd name="connsiteY69" fmla="*/ 32464 h 586216"/>
                <a:gd name="connsiteX70" fmla="*/ 158702 w 609549"/>
                <a:gd name="connsiteY70" fmla="*/ 26758 h 586216"/>
                <a:gd name="connsiteX71" fmla="*/ 254809 w 609549"/>
                <a:gd name="connsiteY71" fmla="*/ 6542 h 586216"/>
                <a:gd name="connsiteX72" fmla="*/ 321015 w 609549"/>
                <a:gd name="connsiteY72" fmla="*/ 29913 h 586216"/>
                <a:gd name="connsiteX73" fmla="*/ 260017 w 609549"/>
                <a:gd name="connsiteY73" fmla="*/ 97465 h 586216"/>
                <a:gd name="connsiteX74" fmla="*/ 193067 w 609549"/>
                <a:gd name="connsiteY74" fmla="*/ 30626 h 586216"/>
                <a:gd name="connsiteX75" fmla="*/ 254809 w 609549"/>
                <a:gd name="connsiteY75" fmla="*/ 6542 h 586216"/>
                <a:gd name="connsiteX76" fmla="*/ 503105 w 609549"/>
                <a:gd name="connsiteY76" fmla="*/ 953 h 586216"/>
                <a:gd name="connsiteX77" fmla="*/ 538560 w 609549"/>
                <a:gd name="connsiteY77" fmla="*/ 10911 h 586216"/>
                <a:gd name="connsiteX78" fmla="*/ 542083 w 609549"/>
                <a:gd name="connsiteY78" fmla="*/ 30073 h 586216"/>
                <a:gd name="connsiteX79" fmla="*/ 465709 w 609549"/>
                <a:gd name="connsiteY79" fmla="*/ 106341 h 586216"/>
                <a:gd name="connsiteX80" fmla="*/ 465709 w 609549"/>
                <a:gd name="connsiteY80" fmla="*/ 139911 h 586216"/>
                <a:gd name="connsiteX81" fmla="*/ 542131 w 609549"/>
                <a:gd name="connsiteY81" fmla="*/ 216227 h 586216"/>
                <a:gd name="connsiteX82" fmla="*/ 538655 w 609549"/>
                <a:gd name="connsiteY82" fmla="*/ 235246 h 586216"/>
                <a:gd name="connsiteX83" fmla="*/ 442187 w 609549"/>
                <a:gd name="connsiteY83" fmla="*/ 237528 h 586216"/>
                <a:gd name="connsiteX84" fmla="*/ 399238 w 609549"/>
                <a:gd name="connsiteY84" fmla="*/ 280370 h 586216"/>
                <a:gd name="connsiteX85" fmla="*/ 328482 w 609549"/>
                <a:gd name="connsiteY85" fmla="*/ 209712 h 586216"/>
                <a:gd name="connsiteX86" fmla="*/ 372240 w 609549"/>
                <a:gd name="connsiteY86" fmla="*/ 166015 h 586216"/>
                <a:gd name="connsiteX87" fmla="*/ 400571 w 609549"/>
                <a:gd name="connsiteY87" fmla="*/ 36064 h 586216"/>
                <a:gd name="connsiteX88" fmla="*/ 503105 w 609549"/>
                <a:gd name="connsiteY88" fmla="*/ 953 h 58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609549" h="586216">
                  <a:moveTo>
                    <a:pt x="61288" y="383285"/>
                  </a:moveTo>
                  <a:cubicBezTo>
                    <a:pt x="64829" y="383106"/>
                    <a:pt x="68448" y="384367"/>
                    <a:pt x="71162" y="387101"/>
                  </a:cubicBezTo>
                  <a:lnTo>
                    <a:pt x="120018" y="435892"/>
                  </a:lnTo>
                  <a:cubicBezTo>
                    <a:pt x="125113" y="440933"/>
                    <a:pt x="125113" y="449160"/>
                    <a:pt x="120018" y="454200"/>
                  </a:cubicBezTo>
                  <a:lnTo>
                    <a:pt x="56639" y="517543"/>
                  </a:lnTo>
                  <a:cubicBezTo>
                    <a:pt x="50211" y="523963"/>
                    <a:pt x="39211" y="522013"/>
                    <a:pt x="35592" y="513644"/>
                  </a:cubicBezTo>
                  <a:cubicBezTo>
                    <a:pt x="17783" y="472794"/>
                    <a:pt x="23211" y="424288"/>
                    <a:pt x="51877" y="388099"/>
                  </a:cubicBezTo>
                  <a:cubicBezTo>
                    <a:pt x="54282" y="385079"/>
                    <a:pt x="57746" y="383463"/>
                    <a:pt x="61288" y="383285"/>
                  </a:cubicBezTo>
                  <a:close/>
                  <a:moveTo>
                    <a:pt x="235245" y="302810"/>
                  </a:moveTo>
                  <a:lnTo>
                    <a:pt x="306042" y="373466"/>
                  </a:lnTo>
                  <a:lnTo>
                    <a:pt x="258717" y="420680"/>
                  </a:lnTo>
                  <a:cubicBezTo>
                    <a:pt x="274667" y="464329"/>
                    <a:pt x="265192" y="515300"/>
                    <a:pt x="230246" y="550152"/>
                  </a:cubicBezTo>
                  <a:cubicBezTo>
                    <a:pt x="192919" y="587430"/>
                    <a:pt x="137644" y="595798"/>
                    <a:pt x="92223" y="575305"/>
                  </a:cubicBezTo>
                  <a:cubicBezTo>
                    <a:pt x="84701" y="571882"/>
                    <a:pt x="82892" y="561992"/>
                    <a:pt x="88748" y="556143"/>
                  </a:cubicBezTo>
                  <a:lnTo>
                    <a:pt x="165115" y="479877"/>
                  </a:lnTo>
                  <a:cubicBezTo>
                    <a:pt x="174399" y="470605"/>
                    <a:pt x="174399" y="455580"/>
                    <a:pt x="165115" y="446308"/>
                  </a:cubicBezTo>
                  <a:lnTo>
                    <a:pt x="88700" y="369995"/>
                  </a:lnTo>
                  <a:cubicBezTo>
                    <a:pt x="82844" y="364194"/>
                    <a:pt x="84653" y="354399"/>
                    <a:pt x="92128" y="350976"/>
                  </a:cubicBezTo>
                  <a:cubicBezTo>
                    <a:pt x="122789" y="337092"/>
                    <a:pt x="157973" y="336379"/>
                    <a:pt x="189111" y="348884"/>
                  </a:cubicBezTo>
                  <a:close/>
                  <a:moveTo>
                    <a:pt x="257958" y="161679"/>
                  </a:moveTo>
                  <a:lnTo>
                    <a:pt x="317251" y="220879"/>
                  </a:lnTo>
                  <a:lnTo>
                    <a:pt x="388070" y="291586"/>
                  </a:lnTo>
                  <a:lnTo>
                    <a:pt x="604906" y="508130"/>
                  </a:lnTo>
                  <a:cubicBezTo>
                    <a:pt x="611097" y="514311"/>
                    <a:pt x="611097" y="524344"/>
                    <a:pt x="604906" y="530526"/>
                  </a:cubicBezTo>
                  <a:lnTo>
                    <a:pt x="556567" y="578789"/>
                  </a:lnTo>
                  <a:cubicBezTo>
                    <a:pt x="553471" y="581880"/>
                    <a:pt x="549423" y="583449"/>
                    <a:pt x="545327" y="583449"/>
                  </a:cubicBezTo>
                  <a:cubicBezTo>
                    <a:pt x="541279" y="583449"/>
                    <a:pt x="537231" y="581880"/>
                    <a:pt x="534135" y="578789"/>
                  </a:cubicBezTo>
                  <a:lnTo>
                    <a:pt x="317251" y="362293"/>
                  </a:lnTo>
                  <a:lnTo>
                    <a:pt x="246481" y="291586"/>
                  </a:lnTo>
                  <a:lnTo>
                    <a:pt x="187140" y="232339"/>
                  </a:lnTo>
                  <a:close/>
                  <a:moveTo>
                    <a:pt x="58606" y="160814"/>
                  </a:moveTo>
                  <a:lnTo>
                    <a:pt x="126401" y="228498"/>
                  </a:lnTo>
                  <a:lnTo>
                    <a:pt x="111975" y="242899"/>
                  </a:lnTo>
                  <a:lnTo>
                    <a:pt x="119307" y="250219"/>
                  </a:lnTo>
                  <a:cubicBezTo>
                    <a:pt x="126877" y="257824"/>
                    <a:pt x="126877" y="270087"/>
                    <a:pt x="119307" y="277692"/>
                  </a:cubicBezTo>
                  <a:lnTo>
                    <a:pt x="115641" y="281352"/>
                  </a:lnTo>
                  <a:cubicBezTo>
                    <a:pt x="108024" y="288909"/>
                    <a:pt x="95741" y="288909"/>
                    <a:pt x="88123" y="281352"/>
                  </a:cubicBezTo>
                  <a:lnTo>
                    <a:pt x="5712" y="199029"/>
                  </a:lnTo>
                  <a:cubicBezTo>
                    <a:pt x="-1905" y="191424"/>
                    <a:pt x="-1905" y="179161"/>
                    <a:pt x="5712" y="171604"/>
                  </a:cubicBezTo>
                  <a:lnTo>
                    <a:pt x="9378" y="167944"/>
                  </a:lnTo>
                  <a:cubicBezTo>
                    <a:pt x="16948" y="160339"/>
                    <a:pt x="29231" y="160339"/>
                    <a:pt x="36849" y="167944"/>
                  </a:cubicBezTo>
                  <a:lnTo>
                    <a:pt x="44180" y="175264"/>
                  </a:lnTo>
                  <a:close/>
                  <a:moveTo>
                    <a:pt x="585775" y="66370"/>
                  </a:moveTo>
                  <a:cubicBezTo>
                    <a:pt x="589775" y="67101"/>
                    <a:pt x="593430" y="69680"/>
                    <a:pt x="595263" y="73839"/>
                  </a:cubicBezTo>
                  <a:cubicBezTo>
                    <a:pt x="613072" y="114675"/>
                    <a:pt x="607644" y="163212"/>
                    <a:pt x="578978" y="199341"/>
                  </a:cubicBezTo>
                  <a:cubicBezTo>
                    <a:pt x="574168" y="205379"/>
                    <a:pt x="565121" y="205854"/>
                    <a:pt x="559693" y="200387"/>
                  </a:cubicBezTo>
                  <a:lnTo>
                    <a:pt x="510789" y="151612"/>
                  </a:lnTo>
                  <a:cubicBezTo>
                    <a:pt x="505742" y="146526"/>
                    <a:pt x="505742" y="138349"/>
                    <a:pt x="510789" y="133262"/>
                  </a:cubicBezTo>
                  <a:lnTo>
                    <a:pt x="574216" y="69988"/>
                  </a:lnTo>
                  <a:cubicBezTo>
                    <a:pt x="577430" y="66756"/>
                    <a:pt x="581775" y="65639"/>
                    <a:pt x="585775" y="66370"/>
                  </a:cubicBezTo>
                  <a:close/>
                  <a:moveTo>
                    <a:pt x="158702" y="26758"/>
                  </a:moveTo>
                  <a:cubicBezTo>
                    <a:pt x="163655" y="26758"/>
                    <a:pt x="168654" y="28660"/>
                    <a:pt x="172463" y="32464"/>
                  </a:cubicBezTo>
                  <a:lnTo>
                    <a:pt x="179701" y="39691"/>
                  </a:lnTo>
                  <a:lnTo>
                    <a:pt x="246935" y="106831"/>
                  </a:lnTo>
                  <a:lnTo>
                    <a:pt x="254886" y="114819"/>
                  </a:lnTo>
                  <a:cubicBezTo>
                    <a:pt x="261457" y="121334"/>
                    <a:pt x="262362" y="131414"/>
                    <a:pt x="257600" y="138879"/>
                  </a:cubicBezTo>
                  <a:cubicBezTo>
                    <a:pt x="256839" y="140068"/>
                    <a:pt x="255934" y="141209"/>
                    <a:pt x="254886" y="142255"/>
                  </a:cubicBezTo>
                  <a:lnTo>
                    <a:pt x="252315" y="144823"/>
                  </a:lnTo>
                  <a:lnTo>
                    <a:pt x="246696" y="150434"/>
                  </a:lnTo>
                  <a:lnTo>
                    <a:pt x="175892" y="221140"/>
                  </a:lnTo>
                  <a:lnTo>
                    <a:pt x="172463" y="224611"/>
                  </a:lnTo>
                  <a:cubicBezTo>
                    <a:pt x="171702" y="225324"/>
                    <a:pt x="170940" y="225990"/>
                    <a:pt x="170130" y="226560"/>
                  </a:cubicBezTo>
                  <a:cubicBezTo>
                    <a:pt x="167749" y="228319"/>
                    <a:pt x="165083" y="229413"/>
                    <a:pt x="162274" y="229936"/>
                  </a:cubicBezTo>
                  <a:cubicBezTo>
                    <a:pt x="161083" y="230174"/>
                    <a:pt x="159893" y="230269"/>
                    <a:pt x="158702" y="230269"/>
                  </a:cubicBezTo>
                  <a:cubicBezTo>
                    <a:pt x="153703" y="230269"/>
                    <a:pt x="148751" y="228367"/>
                    <a:pt x="144942" y="224611"/>
                  </a:cubicBezTo>
                  <a:lnTo>
                    <a:pt x="137609" y="217288"/>
                  </a:lnTo>
                  <a:lnTo>
                    <a:pt x="69804" y="149578"/>
                  </a:lnTo>
                  <a:lnTo>
                    <a:pt x="62519" y="142255"/>
                  </a:lnTo>
                  <a:cubicBezTo>
                    <a:pt x="54900" y="134647"/>
                    <a:pt x="54900" y="122380"/>
                    <a:pt x="62519" y="114819"/>
                  </a:cubicBezTo>
                  <a:lnTo>
                    <a:pt x="144942" y="32464"/>
                  </a:lnTo>
                  <a:cubicBezTo>
                    <a:pt x="148751" y="28660"/>
                    <a:pt x="153750" y="26758"/>
                    <a:pt x="158702" y="26758"/>
                  </a:cubicBezTo>
                  <a:close/>
                  <a:moveTo>
                    <a:pt x="254809" y="6542"/>
                  </a:moveTo>
                  <a:cubicBezTo>
                    <a:pt x="277279" y="4029"/>
                    <a:pt x="300492" y="9424"/>
                    <a:pt x="321015" y="29913"/>
                  </a:cubicBezTo>
                  <a:cubicBezTo>
                    <a:pt x="380347" y="89193"/>
                    <a:pt x="337205" y="46124"/>
                    <a:pt x="260017" y="97465"/>
                  </a:cubicBezTo>
                  <a:lnTo>
                    <a:pt x="193067" y="30626"/>
                  </a:lnTo>
                  <a:cubicBezTo>
                    <a:pt x="210614" y="19479"/>
                    <a:pt x="232340" y="9056"/>
                    <a:pt x="254809" y="6542"/>
                  </a:cubicBezTo>
                  <a:close/>
                  <a:moveTo>
                    <a:pt x="503105" y="953"/>
                  </a:moveTo>
                  <a:cubicBezTo>
                    <a:pt x="515252" y="2468"/>
                    <a:pt x="527216" y="5788"/>
                    <a:pt x="538560" y="10911"/>
                  </a:cubicBezTo>
                  <a:cubicBezTo>
                    <a:pt x="546131" y="14334"/>
                    <a:pt x="547940" y="24224"/>
                    <a:pt x="542083" y="30073"/>
                  </a:cubicBezTo>
                  <a:lnTo>
                    <a:pt x="465709" y="106341"/>
                  </a:lnTo>
                  <a:cubicBezTo>
                    <a:pt x="456424" y="115613"/>
                    <a:pt x="456424" y="130639"/>
                    <a:pt x="465709" y="139911"/>
                  </a:cubicBezTo>
                  <a:lnTo>
                    <a:pt x="542131" y="216227"/>
                  </a:lnTo>
                  <a:cubicBezTo>
                    <a:pt x="547940" y="222028"/>
                    <a:pt x="546178" y="231823"/>
                    <a:pt x="538655" y="235246"/>
                  </a:cubicBezTo>
                  <a:cubicBezTo>
                    <a:pt x="508181" y="249035"/>
                    <a:pt x="473184" y="249844"/>
                    <a:pt x="442187" y="237528"/>
                  </a:cubicBezTo>
                  <a:lnTo>
                    <a:pt x="399238" y="280370"/>
                  </a:lnTo>
                  <a:lnTo>
                    <a:pt x="328482" y="209712"/>
                  </a:lnTo>
                  <a:lnTo>
                    <a:pt x="372240" y="166015"/>
                  </a:lnTo>
                  <a:cubicBezTo>
                    <a:pt x="356051" y="122270"/>
                    <a:pt x="365527" y="71060"/>
                    <a:pt x="400571" y="36064"/>
                  </a:cubicBezTo>
                  <a:cubicBezTo>
                    <a:pt x="428569" y="8106"/>
                    <a:pt x="466664" y="-3592"/>
                    <a:pt x="503105" y="953"/>
                  </a:cubicBezTo>
                  <a:close/>
                </a:path>
              </a:pathLst>
            </a:custGeom>
            <a:solidFill>
              <a:schemeClr val="accent2"/>
            </a:solidFill>
            <a:ln>
              <a:noFill/>
            </a:ln>
          </p:spPr>
          <p:txBody>
            <a:bodyPr wrap="square" lIns="91440" tIns="45720" rIns="91440" bIns="45720">
              <a:normAutofit/>
            </a:bodyPr>
            <a:lstStyle/>
            <a:p>
              <a:endParaRPr lang="zh-CN" altLang="en-US"/>
            </a:p>
          </p:txBody>
        </p:sp>
        <p:sp>
          <p:nvSpPr>
            <p:cNvPr id="14" name="í$ľídê"/>
            <p:cNvSpPr/>
            <p:nvPr/>
          </p:nvSpPr>
          <p:spPr bwMode="auto">
            <a:xfrm flipH="1">
              <a:off x="5790215" y="3989962"/>
              <a:ext cx="611570" cy="588344"/>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chemeClr val="accent2"/>
            </a:solidFill>
            <a:ln>
              <a:noFill/>
            </a:ln>
          </p:spPr>
          <p:txBody>
            <a:bodyPr/>
            <a:lstStyle/>
            <a:p>
              <a:endParaRPr lang="zh-CN" altLang="en-US"/>
            </a:p>
          </p:txBody>
        </p:sp>
        <p:sp>
          <p:nvSpPr>
            <p:cNvPr id="15" name="ï$ḻiḍe"/>
            <p:cNvSpPr/>
            <p:nvPr/>
          </p:nvSpPr>
          <p:spPr bwMode="auto">
            <a:xfrm flipH="1">
              <a:off x="5798754" y="5288134"/>
              <a:ext cx="594492" cy="593382"/>
            </a:xfrm>
            <a:custGeom>
              <a:avLst/>
              <a:gdLst>
                <a:gd name="connsiteX0" fmla="*/ 290910 w 605702"/>
                <a:gd name="connsiteY0" fmla="*/ 156336 h 604568"/>
                <a:gd name="connsiteX1" fmla="*/ 335849 w 605702"/>
                <a:gd name="connsiteY1" fmla="*/ 164992 h 604568"/>
                <a:gd name="connsiteX2" fmla="*/ 288310 w 605702"/>
                <a:gd name="connsiteY2" fmla="*/ 212456 h 604568"/>
                <a:gd name="connsiteX3" fmla="*/ 203632 w 605702"/>
                <a:gd name="connsiteY3" fmla="*/ 244717 h 604568"/>
                <a:gd name="connsiteX4" fmla="*/ 203632 w 605702"/>
                <a:gd name="connsiteY4" fmla="*/ 401388 h 604568"/>
                <a:gd name="connsiteX5" fmla="*/ 360547 w 605702"/>
                <a:gd name="connsiteY5" fmla="*/ 401388 h 604568"/>
                <a:gd name="connsiteX6" fmla="*/ 392859 w 605702"/>
                <a:gd name="connsiteY6" fmla="*/ 316749 h 604568"/>
                <a:gd name="connsiteX7" fmla="*/ 440397 w 605702"/>
                <a:gd name="connsiteY7" fmla="*/ 269284 h 604568"/>
                <a:gd name="connsiteX8" fmla="*/ 400287 w 605702"/>
                <a:gd name="connsiteY8" fmla="*/ 441065 h 604568"/>
                <a:gd name="connsiteX9" fmla="*/ 163892 w 605702"/>
                <a:gd name="connsiteY9" fmla="*/ 441065 h 604568"/>
                <a:gd name="connsiteX10" fmla="*/ 163892 w 605702"/>
                <a:gd name="connsiteY10" fmla="*/ 205040 h 604568"/>
                <a:gd name="connsiteX11" fmla="*/ 290910 w 605702"/>
                <a:gd name="connsiteY11" fmla="*/ 156336 h 604568"/>
                <a:gd name="connsiteX12" fmla="*/ 246542 w 605702"/>
                <a:gd name="connsiteY12" fmla="*/ 43775 h 604568"/>
                <a:gd name="connsiteX13" fmla="*/ 422196 w 605702"/>
                <a:gd name="connsiteY13" fmla="*/ 78723 h 604568"/>
                <a:gd name="connsiteX14" fmla="*/ 376794 w 605702"/>
                <a:gd name="connsiteY14" fmla="*/ 124054 h 604568"/>
                <a:gd name="connsiteX15" fmla="*/ 126109 w 605702"/>
                <a:gd name="connsiteY15" fmla="*/ 167345 h 604568"/>
                <a:gd name="connsiteX16" fmla="*/ 126109 w 605702"/>
                <a:gd name="connsiteY16" fmla="*/ 478820 h 604568"/>
                <a:gd name="connsiteX17" fmla="*/ 438073 w 605702"/>
                <a:gd name="connsiteY17" fmla="*/ 478820 h 604568"/>
                <a:gd name="connsiteX18" fmla="*/ 481432 w 605702"/>
                <a:gd name="connsiteY18" fmla="*/ 228527 h 604568"/>
                <a:gd name="connsiteX19" fmla="*/ 526741 w 605702"/>
                <a:gd name="connsiteY19" fmla="*/ 183011 h 604568"/>
                <a:gd name="connsiteX20" fmla="*/ 481432 w 605702"/>
                <a:gd name="connsiteY20" fmla="*/ 522111 h 604568"/>
                <a:gd name="connsiteX21" fmla="*/ 82657 w 605702"/>
                <a:gd name="connsiteY21" fmla="*/ 522111 h 604568"/>
                <a:gd name="connsiteX22" fmla="*/ 82657 w 605702"/>
                <a:gd name="connsiteY22" fmla="*/ 123961 h 604568"/>
                <a:gd name="connsiteX23" fmla="*/ 246542 w 605702"/>
                <a:gd name="connsiteY23" fmla="*/ 43775 h 604568"/>
                <a:gd name="connsiteX24" fmla="*/ 536061 w 605702"/>
                <a:gd name="connsiteY24" fmla="*/ 0 h 604568"/>
                <a:gd name="connsiteX25" fmla="*/ 544232 w 605702"/>
                <a:gd name="connsiteY25" fmla="*/ 61368 h 604568"/>
                <a:gd name="connsiteX26" fmla="*/ 605702 w 605702"/>
                <a:gd name="connsiteY26" fmla="*/ 69526 h 604568"/>
                <a:gd name="connsiteX27" fmla="*/ 524361 w 605702"/>
                <a:gd name="connsiteY27" fmla="*/ 150732 h 604568"/>
                <a:gd name="connsiteX28" fmla="*/ 498361 w 605702"/>
                <a:gd name="connsiteY28" fmla="*/ 147302 h 604568"/>
                <a:gd name="connsiteX29" fmla="*/ 337721 w 605702"/>
                <a:gd name="connsiteY29" fmla="*/ 307767 h 604568"/>
                <a:gd name="connsiteX30" fmla="*/ 339764 w 605702"/>
                <a:gd name="connsiteY30" fmla="*/ 323063 h 604568"/>
                <a:gd name="connsiteX31" fmla="*/ 282101 w 605702"/>
                <a:gd name="connsiteY31" fmla="*/ 380630 h 604568"/>
                <a:gd name="connsiteX32" fmla="*/ 224437 w 605702"/>
                <a:gd name="connsiteY32" fmla="*/ 323063 h 604568"/>
                <a:gd name="connsiteX33" fmla="*/ 282101 w 605702"/>
                <a:gd name="connsiteY33" fmla="*/ 265495 h 604568"/>
                <a:gd name="connsiteX34" fmla="*/ 297422 w 605702"/>
                <a:gd name="connsiteY34" fmla="*/ 267535 h 604568"/>
                <a:gd name="connsiteX35" fmla="*/ 458155 w 605702"/>
                <a:gd name="connsiteY35" fmla="*/ 107162 h 604568"/>
                <a:gd name="connsiteX36" fmla="*/ 454719 w 605702"/>
                <a:gd name="connsiteY36" fmla="*/ 81206 h 604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5702" h="604568">
                  <a:moveTo>
                    <a:pt x="290910" y="156336"/>
                  </a:moveTo>
                  <a:cubicBezTo>
                    <a:pt x="306137" y="157147"/>
                    <a:pt x="321272" y="160032"/>
                    <a:pt x="335849" y="164992"/>
                  </a:cubicBezTo>
                  <a:lnTo>
                    <a:pt x="288310" y="212456"/>
                  </a:lnTo>
                  <a:cubicBezTo>
                    <a:pt x="257856" y="210695"/>
                    <a:pt x="226844" y="221449"/>
                    <a:pt x="203632" y="244717"/>
                  </a:cubicBezTo>
                  <a:cubicBezTo>
                    <a:pt x="160271" y="287918"/>
                    <a:pt x="160271" y="358187"/>
                    <a:pt x="203632" y="401388"/>
                  </a:cubicBezTo>
                  <a:cubicBezTo>
                    <a:pt x="246900" y="444680"/>
                    <a:pt x="317279" y="444680"/>
                    <a:pt x="360547" y="401388"/>
                  </a:cubicBezTo>
                  <a:cubicBezTo>
                    <a:pt x="383852" y="378211"/>
                    <a:pt x="394623" y="347156"/>
                    <a:pt x="392859" y="316749"/>
                  </a:cubicBezTo>
                  <a:lnTo>
                    <a:pt x="440397" y="269284"/>
                  </a:lnTo>
                  <a:cubicBezTo>
                    <a:pt x="460267" y="327595"/>
                    <a:pt x="446897" y="394620"/>
                    <a:pt x="400287" y="441065"/>
                  </a:cubicBezTo>
                  <a:cubicBezTo>
                    <a:pt x="335106" y="506236"/>
                    <a:pt x="229073" y="506236"/>
                    <a:pt x="163892" y="441065"/>
                  </a:cubicBezTo>
                  <a:cubicBezTo>
                    <a:pt x="98619" y="375987"/>
                    <a:pt x="98619" y="270118"/>
                    <a:pt x="163892" y="205040"/>
                  </a:cubicBezTo>
                  <a:cubicBezTo>
                    <a:pt x="198711" y="170137"/>
                    <a:pt x="245228" y="153902"/>
                    <a:pt x="290910" y="156336"/>
                  </a:cubicBezTo>
                  <a:close/>
                  <a:moveTo>
                    <a:pt x="246542" y="43775"/>
                  </a:moveTo>
                  <a:cubicBezTo>
                    <a:pt x="306463" y="36243"/>
                    <a:pt x="368345" y="47900"/>
                    <a:pt x="422196" y="78723"/>
                  </a:cubicBezTo>
                  <a:lnTo>
                    <a:pt x="376794" y="124054"/>
                  </a:lnTo>
                  <a:cubicBezTo>
                    <a:pt x="294811" y="85305"/>
                    <a:pt x="193980" y="99581"/>
                    <a:pt x="126109" y="167345"/>
                  </a:cubicBezTo>
                  <a:cubicBezTo>
                    <a:pt x="39948" y="253371"/>
                    <a:pt x="39948" y="392793"/>
                    <a:pt x="126109" y="478820"/>
                  </a:cubicBezTo>
                  <a:cubicBezTo>
                    <a:pt x="212271" y="564846"/>
                    <a:pt x="351912" y="564846"/>
                    <a:pt x="438073" y="478820"/>
                  </a:cubicBezTo>
                  <a:cubicBezTo>
                    <a:pt x="505944" y="411055"/>
                    <a:pt x="520428" y="310382"/>
                    <a:pt x="481432" y="228527"/>
                  </a:cubicBezTo>
                  <a:lnTo>
                    <a:pt x="526741" y="183011"/>
                  </a:lnTo>
                  <a:cubicBezTo>
                    <a:pt x="588484" y="290544"/>
                    <a:pt x="573350" y="430244"/>
                    <a:pt x="481432" y="522111"/>
                  </a:cubicBezTo>
                  <a:cubicBezTo>
                    <a:pt x="371316" y="632054"/>
                    <a:pt x="192866" y="632054"/>
                    <a:pt x="82657" y="522111"/>
                  </a:cubicBezTo>
                  <a:cubicBezTo>
                    <a:pt x="-27552" y="412168"/>
                    <a:pt x="-27552" y="233997"/>
                    <a:pt x="82657" y="123961"/>
                  </a:cubicBezTo>
                  <a:cubicBezTo>
                    <a:pt x="128662" y="78028"/>
                    <a:pt x="186622" y="51307"/>
                    <a:pt x="246542" y="43775"/>
                  </a:cubicBezTo>
                  <a:close/>
                  <a:moveTo>
                    <a:pt x="536061" y="0"/>
                  </a:moveTo>
                  <a:lnTo>
                    <a:pt x="544232" y="61368"/>
                  </a:lnTo>
                  <a:lnTo>
                    <a:pt x="605702" y="69526"/>
                  </a:lnTo>
                  <a:lnTo>
                    <a:pt x="524361" y="150732"/>
                  </a:lnTo>
                  <a:lnTo>
                    <a:pt x="498361" y="147302"/>
                  </a:lnTo>
                  <a:lnTo>
                    <a:pt x="337721" y="307767"/>
                  </a:lnTo>
                  <a:cubicBezTo>
                    <a:pt x="339021" y="312588"/>
                    <a:pt x="339764" y="317779"/>
                    <a:pt x="339764" y="323063"/>
                  </a:cubicBezTo>
                  <a:cubicBezTo>
                    <a:pt x="339764" y="354859"/>
                    <a:pt x="313950" y="380630"/>
                    <a:pt x="282101" y="380630"/>
                  </a:cubicBezTo>
                  <a:cubicBezTo>
                    <a:pt x="250251" y="380630"/>
                    <a:pt x="224437" y="354859"/>
                    <a:pt x="224437" y="323063"/>
                  </a:cubicBezTo>
                  <a:cubicBezTo>
                    <a:pt x="224437" y="291266"/>
                    <a:pt x="250251" y="265495"/>
                    <a:pt x="282101" y="265495"/>
                  </a:cubicBezTo>
                  <a:cubicBezTo>
                    <a:pt x="287393" y="265495"/>
                    <a:pt x="292500" y="266237"/>
                    <a:pt x="297422" y="267535"/>
                  </a:cubicBezTo>
                  <a:lnTo>
                    <a:pt x="458155" y="107162"/>
                  </a:lnTo>
                  <a:lnTo>
                    <a:pt x="454719" y="81206"/>
                  </a:lnTo>
                  <a:close/>
                </a:path>
              </a:pathLst>
            </a:custGeom>
            <a:solidFill>
              <a:schemeClr val="accent2"/>
            </a:solidFill>
            <a:ln>
              <a:noFill/>
            </a:ln>
          </p:spPr>
          <p:txBody>
            <a:bodyPr wrap="square" lIns="91440" tIns="45720" rIns="91440" bIns="45720">
              <a:normAutofit/>
            </a:bodyPr>
            <a:lstStyle/>
            <a:p>
              <a:endParaRPr lang="zh-CN" altLang="en-US"/>
            </a:p>
          </p:txBody>
        </p:sp>
        <p:sp>
          <p:nvSpPr>
            <p:cNvPr id="16" name="îṥľîďe"/>
            <p:cNvSpPr/>
            <p:nvPr/>
          </p:nvSpPr>
          <p:spPr bwMode="auto">
            <a:xfrm>
              <a:off x="5795914" y="2721483"/>
              <a:ext cx="600172" cy="523918"/>
            </a:xfrm>
            <a:custGeom>
              <a:avLst/>
              <a:gdLst>
                <a:gd name="connsiteX0" fmla="*/ 424975 w 608697"/>
                <a:gd name="connsiteY0" fmla="*/ 168488 h 531358"/>
                <a:gd name="connsiteX1" fmla="*/ 387604 w 608697"/>
                <a:gd name="connsiteY1" fmla="*/ 205806 h 531358"/>
                <a:gd name="connsiteX2" fmla="*/ 424975 w 608697"/>
                <a:gd name="connsiteY2" fmla="*/ 243124 h 531358"/>
                <a:gd name="connsiteX3" fmla="*/ 462346 w 608697"/>
                <a:gd name="connsiteY3" fmla="*/ 205806 h 531358"/>
                <a:gd name="connsiteX4" fmla="*/ 424975 w 608697"/>
                <a:gd name="connsiteY4" fmla="*/ 168488 h 531358"/>
                <a:gd name="connsiteX5" fmla="*/ 287947 w 608697"/>
                <a:gd name="connsiteY5" fmla="*/ 168488 h 531358"/>
                <a:gd name="connsiteX6" fmla="*/ 250576 w 608697"/>
                <a:gd name="connsiteY6" fmla="*/ 205806 h 531358"/>
                <a:gd name="connsiteX7" fmla="*/ 287947 w 608697"/>
                <a:gd name="connsiteY7" fmla="*/ 243124 h 531358"/>
                <a:gd name="connsiteX8" fmla="*/ 325318 w 608697"/>
                <a:gd name="connsiteY8" fmla="*/ 205806 h 531358"/>
                <a:gd name="connsiteX9" fmla="*/ 287947 w 608697"/>
                <a:gd name="connsiteY9" fmla="*/ 168488 h 531358"/>
                <a:gd name="connsiteX10" fmla="*/ 102356 w 608697"/>
                <a:gd name="connsiteY10" fmla="*/ 121231 h 531358"/>
                <a:gd name="connsiteX11" fmla="*/ 98850 w 608697"/>
                <a:gd name="connsiteY11" fmla="*/ 127711 h 531358"/>
                <a:gd name="connsiteX12" fmla="*/ 76842 w 608697"/>
                <a:gd name="connsiteY12" fmla="*/ 217990 h 531358"/>
                <a:gd name="connsiteX13" fmla="*/ 98850 w 608697"/>
                <a:gd name="connsiteY13" fmla="*/ 308194 h 531358"/>
                <a:gd name="connsiteX14" fmla="*/ 157488 w 608697"/>
                <a:gd name="connsiteY14" fmla="*/ 380223 h 531358"/>
                <a:gd name="connsiteX15" fmla="*/ 344668 w 608697"/>
                <a:gd name="connsiteY15" fmla="*/ 444729 h 531358"/>
                <a:gd name="connsiteX16" fmla="*/ 370257 w 608697"/>
                <a:gd name="connsiteY16" fmla="*/ 443687 h 531358"/>
                <a:gd name="connsiteX17" fmla="*/ 236717 w 608697"/>
                <a:gd name="connsiteY17" fmla="*/ 477876 h 531358"/>
                <a:gd name="connsiteX18" fmla="*/ 198072 w 608697"/>
                <a:gd name="connsiteY18" fmla="*/ 475344 h 531358"/>
                <a:gd name="connsiteX19" fmla="*/ 82437 w 608697"/>
                <a:gd name="connsiteY19" fmla="*/ 531284 h 531358"/>
                <a:gd name="connsiteX20" fmla="*/ 81542 w 608697"/>
                <a:gd name="connsiteY20" fmla="*/ 531358 h 531358"/>
                <a:gd name="connsiteX21" fmla="*/ 75051 w 608697"/>
                <a:gd name="connsiteY21" fmla="*/ 527857 h 531358"/>
                <a:gd name="connsiteX22" fmla="*/ 74753 w 608697"/>
                <a:gd name="connsiteY22" fmla="*/ 519738 h 531358"/>
                <a:gd name="connsiteX23" fmla="*/ 88778 w 608697"/>
                <a:gd name="connsiteY23" fmla="*/ 435046 h 531358"/>
                <a:gd name="connsiteX24" fmla="*/ 0 w 608697"/>
                <a:gd name="connsiteY24" fmla="*/ 282198 h 531358"/>
                <a:gd name="connsiteX25" fmla="*/ 102356 w 608697"/>
                <a:gd name="connsiteY25" fmla="*/ 121231 h 531358"/>
                <a:gd name="connsiteX26" fmla="*/ 356424 w 608697"/>
                <a:gd name="connsiteY26" fmla="*/ 0 h 531358"/>
                <a:gd name="connsiteX27" fmla="*/ 608697 w 608697"/>
                <a:gd name="connsiteY27" fmla="*/ 211244 h 531358"/>
                <a:gd name="connsiteX28" fmla="*/ 518290 w 608697"/>
                <a:gd name="connsiteY28" fmla="*/ 373401 h 531358"/>
                <a:gd name="connsiteX29" fmla="*/ 531941 w 608697"/>
                <a:gd name="connsiteY29" fmla="*/ 441109 h 531358"/>
                <a:gd name="connsiteX30" fmla="*/ 531120 w 608697"/>
                <a:gd name="connsiteY30" fmla="*/ 465391 h 531358"/>
                <a:gd name="connsiteX31" fmla="*/ 511577 w 608697"/>
                <a:gd name="connsiteY31" fmla="*/ 475894 h 531358"/>
                <a:gd name="connsiteX32" fmla="*/ 509041 w 608697"/>
                <a:gd name="connsiteY32" fmla="*/ 475745 h 531358"/>
                <a:gd name="connsiteX33" fmla="*/ 391408 w 608697"/>
                <a:gd name="connsiteY33" fmla="*/ 420476 h 531358"/>
                <a:gd name="connsiteX34" fmla="*/ 356424 w 608697"/>
                <a:gd name="connsiteY34" fmla="*/ 422487 h 531358"/>
                <a:gd name="connsiteX35" fmla="*/ 104225 w 608697"/>
                <a:gd name="connsiteY35" fmla="*/ 211244 h 531358"/>
                <a:gd name="connsiteX36" fmla="*/ 356424 w 608697"/>
                <a:gd name="connsiteY36" fmla="*/ 0 h 5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8697" h="531358">
                  <a:moveTo>
                    <a:pt x="424975" y="168488"/>
                  </a:moveTo>
                  <a:cubicBezTo>
                    <a:pt x="404312" y="168488"/>
                    <a:pt x="387604" y="185248"/>
                    <a:pt x="387604" y="205806"/>
                  </a:cubicBezTo>
                  <a:cubicBezTo>
                    <a:pt x="387604" y="226439"/>
                    <a:pt x="404312" y="243124"/>
                    <a:pt x="424975" y="243124"/>
                  </a:cubicBezTo>
                  <a:cubicBezTo>
                    <a:pt x="445562" y="243124"/>
                    <a:pt x="462346" y="226439"/>
                    <a:pt x="462346" y="205806"/>
                  </a:cubicBezTo>
                  <a:cubicBezTo>
                    <a:pt x="462346" y="185248"/>
                    <a:pt x="445637" y="168488"/>
                    <a:pt x="424975" y="168488"/>
                  </a:cubicBezTo>
                  <a:close/>
                  <a:moveTo>
                    <a:pt x="287947" y="168488"/>
                  </a:moveTo>
                  <a:cubicBezTo>
                    <a:pt x="267285" y="168488"/>
                    <a:pt x="250576" y="185248"/>
                    <a:pt x="250576" y="205806"/>
                  </a:cubicBezTo>
                  <a:cubicBezTo>
                    <a:pt x="250576" y="226439"/>
                    <a:pt x="267285" y="243124"/>
                    <a:pt x="287947" y="243124"/>
                  </a:cubicBezTo>
                  <a:cubicBezTo>
                    <a:pt x="308610" y="243124"/>
                    <a:pt x="325318" y="226439"/>
                    <a:pt x="325318" y="205806"/>
                  </a:cubicBezTo>
                  <a:cubicBezTo>
                    <a:pt x="325318" y="185248"/>
                    <a:pt x="308610" y="168488"/>
                    <a:pt x="287947" y="168488"/>
                  </a:cubicBezTo>
                  <a:close/>
                  <a:moveTo>
                    <a:pt x="102356" y="121231"/>
                  </a:moveTo>
                  <a:cubicBezTo>
                    <a:pt x="101162" y="123317"/>
                    <a:pt x="99969" y="125477"/>
                    <a:pt x="98850" y="127711"/>
                  </a:cubicBezTo>
                  <a:cubicBezTo>
                    <a:pt x="84227" y="156240"/>
                    <a:pt x="76842" y="186631"/>
                    <a:pt x="76842" y="217990"/>
                  </a:cubicBezTo>
                  <a:cubicBezTo>
                    <a:pt x="76842" y="249275"/>
                    <a:pt x="84227" y="279666"/>
                    <a:pt x="98850" y="308194"/>
                  </a:cubicBezTo>
                  <a:cubicBezTo>
                    <a:pt x="112726" y="335308"/>
                    <a:pt x="132496" y="359516"/>
                    <a:pt x="157488" y="380223"/>
                  </a:cubicBezTo>
                  <a:cubicBezTo>
                    <a:pt x="207845" y="421787"/>
                    <a:pt x="274317" y="444729"/>
                    <a:pt x="344668" y="444729"/>
                  </a:cubicBezTo>
                  <a:cubicBezTo>
                    <a:pt x="353173" y="444729"/>
                    <a:pt x="361752" y="444357"/>
                    <a:pt x="370257" y="443687"/>
                  </a:cubicBezTo>
                  <a:cubicBezTo>
                    <a:pt x="332209" y="465288"/>
                    <a:pt x="286254" y="477876"/>
                    <a:pt x="236717" y="477876"/>
                  </a:cubicBezTo>
                  <a:cubicBezTo>
                    <a:pt x="223736" y="477876"/>
                    <a:pt x="210755" y="477057"/>
                    <a:pt x="198072" y="475344"/>
                  </a:cubicBezTo>
                  <a:cubicBezTo>
                    <a:pt x="160397" y="499478"/>
                    <a:pt x="110637" y="528155"/>
                    <a:pt x="82437" y="531284"/>
                  </a:cubicBezTo>
                  <a:cubicBezTo>
                    <a:pt x="82138" y="531358"/>
                    <a:pt x="81840" y="531358"/>
                    <a:pt x="81542" y="531358"/>
                  </a:cubicBezTo>
                  <a:cubicBezTo>
                    <a:pt x="78930" y="531358"/>
                    <a:pt x="76469" y="530017"/>
                    <a:pt x="75051" y="527857"/>
                  </a:cubicBezTo>
                  <a:cubicBezTo>
                    <a:pt x="73410" y="525399"/>
                    <a:pt x="73335" y="522271"/>
                    <a:pt x="74753" y="519738"/>
                  </a:cubicBezTo>
                  <a:cubicBezTo>
                    <a:pt x="75051" y="519291"/>
                    <a:pt x="99223" y="476014"/>
                    <a:pt x="88778" y="435046"/>
                  </a:cubicBezTo>
                  <a:cubicBezTo>
                    <a:pt x="32303" y="397653"/>
                    <a:pt x="0" y="342160"/>
                    <a:pt x="0" y="282198"/>
                  </a:cubicBezTo>
                  <a:cubicBezTo>
                    <a:pt x="0" y="215532"/>
                    <a:pt x="40584" y="156538"/>
                    <a:pt x="102356" y="121231"/>
                  </a:cubicBezTo>
                  <a:close/>
                  <a:moveTo>
                    <a:pt x="356424" y="0"/>
                  </a:moveTo>
                  <a:cubicBezTo>
                    <a:pt x="495540" y="0"/>
                    <a:pt x="608697" y="94747"/>
                    <a:pt x="608697" y="211244"/>
                  </a:cubicBezTo>
                  <a:cubicBezTo>
                    <a:pt x="608697" y="274408"/>
                    <a:pt x="575802" y="333178"/>
                    <a:pt x="518290" y="373401"/>
                  </a:cubicBezTo>
                  <a:cubicBezTo>
                    <a:pt x="512845" y="406324"/>
                    <a:pt x="531717" y="440811"/>
                    <a:pt x="531941" y="441109"/>
                  </a:cubicBezTo>
                  <a:cubicBezTo>
                    <a:pt x="536267" y="448781"/>
                    <a:pt x="535969" y="458092"/>
                    <a:pt x="531120" y="465391"/>
                  </a:cubicBezTo>
                  <a:cubicBezTo>
                    <a:pt x="526794" y="472021"/>
                    <a:pt x="519484" y="475894"/>
                    <a:pt x="511577" y="475894"/>
                  </a:cubicBezTo>
                  <a:cubicBezTo>
                    <a:pt x="510756" y="475894"/>
                    <a:pt x="509936" y="475894"/>
                    <a:pt x="509041" y="475745"/>
                  </a:cubicBezTo>
                  <a:cubicBezTo>
                    <a:pt x="484574" y="473064"/>
                    <a:pt x="444966" y="454442"/>
                    <a:pt x="391408" y="420476"/>
                  </a:cubicBezTo>
                  <a:cubicBezTo>
                    <a:pt x="379920" y="421817"/>
                    <a:pt x="368135" y="422487"/>
                    <a:pt x="356424" y="422487"/>
                  </a:cubicBezTo>
                  <a:cubicBezTo>
                    <a:pt x="217382" y="422487"/>
                    <a:pt x="104225" y="327741"/>
                    <a:pt x="104225" y="211244"/>
                  </a:cubicBezTo>
                  <a:cubicBezTo>
                    <a:pt x="104225" y="94747"/>
                    <a:pt x="217382" y="0"/>
                    <a:pt x="356424" y="0"/>
                  </a:cubicBezTo>
                  <a:close/>
                </a:path>
              </a:pathLst>
            </a:custGeom>
            <a:solidFill>
              <a:schemeClr val="accent2"/>
            </a:solidFill>
            <a:ln>
              <a:noFill/>
            </a:ln>
          </p:spPr>
          <p:txBody>
            <a:bodyPr/>
            <a:lstStyle/>
            <a:p>
              <a:endParaRPr lang="zh-CN" altLang="en-US"/>
            </a:p>
          </p:txBody>
        </p:sp>
        <p:grpSp>
          <p:nvGrpSpPr>
            <p:cNvPr id="17" name="íŝ1îḓê"/>
            <p:cNvGrpSpPr/>
            <p:nvPr/>
          </p:nvGrpSpPr>
          <p:grpSpPr>
            <a:xfrm>
              <a:off x="8508460" y="1678843"/>
              <a:ext cx="3186018" cy="1052199"/>
              <a:chOff x="8404227" y="1501362"/>
              <a:chExt cx="3296272" cy="1052199"/>
            </a:xfrm>
          </p:grpSpPr>
          <p:sp>
            <p:nvSpPr>
              <p:cNvPr id="37" name="ïSļïdê"/>
              <p:cNvSpPr/>
              <p:nvPr/>
            </p:nvSpPr>
            <p:spPr bwMode="auto">
              <a:xfrm>
                <a:off x="8404227" y="1829270"/>
                <a:ext cx="3116261"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20000"/>
                  </a:lnSpc>
                </a:pPr>
                <a:endParaRPr lang="en-US" altLang="zh-CN" sz="1100">
                  <a:solidFill>
                    <a:schemeClr val="tx1">
                      <a:lumMod val="50000"/>
                      <a:lumOff val="50000"/>
                    </a:schemeClr>
                  </a:solidFill>
                  <a:cs typeface="+mn-ea"/>
                  <a:sym typeface="+mn-lt"/>
                </a:endParaRPr>
              </a:p>
            </p:txBody>
          </p:sp>
          <p:sp>
            <p:nvSpPr>
              <p:cNvPr id="38" name="iS1ïḍe"/>
              <p:cNvSpPr txBox="1"/>
              <p:nvPr/>
            </p:nvSpPr>
            <p:spPr bwMode="auto">
              <a:xfrm>
                <a:off x="8584238" y="1501362"/>
                <a:ext cx="3116261"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900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vi-VN" altLang="vi-VN" b="1">
                    <a:solidFill>
                      <a:schemeClr val="tx1">
                        <a:lumMod val="75000"/>
                        <a:lumOff val="25000"/>
                      </a:schemeClr>
                    </a:solidFill>
                    <a:latin typeface="Noto Sans"/>
                    <a:ea typeface="Noto Sans"/>
                  </a:rPr>
                  <a:t>Chức năng </a:t>
                </a:r>
                <a:r>
                  <a:rPr lang="vi-VN" altLang="vi-VN" b="1">
                    <a:solidFill>
                      <a:schemeClr val="tx1">
                        <a:lumMod val="75000"/>
                        <a:lumOff val="25000"/>
                      </a:schemeClr>
                    </a:solidFill>
                    <a:latin typeface="Noto Sans"/>
                    <a:ea typeface="Noto Sans"/>
                  </a:rPr>
                  <a:t>chính</a:t>
                </a:r>
                <a:endParaRPr lang="vi-VN" altLang="vi-VN" b="1">
                  <a:solidFill>
                    <a:schemeClr val="tx1">
                      <a:lumMod val="75000"/>
                      <a:lumOff val="25000"/>
                    </a:schemeClr>
                  </a:solidFill>
                  <a:latin typeface="Noto Sans"/>
                  <a:ea typeface="Noto Sans"/>
                </a:endParaRPr>
              </a:p>
            </p:txBody>
          </p:sp>
        </p:grpSp>
        <p:grpSp>
          <p:nvGrpSpPr>
            <p:cNvPr id="18" name="ïṡ1iḓe"/>
            <p:cNvGrpSpPr/>
            <p:nvPr/>
          </p:nvGrpSpPr>
          <p:grpSpPr>
            <a:xfrm>
              <a:off x="8508460" y="3101008"/>
              <a:ext cx="3012028" cy="1111889"/>
              <a:chOff x="8404227" y="1441672"/>
              <a:chExt cx="3116261" cy="1111889"/>
            </a:xfrm>
          </p:grpSpPr>
          <p:sp>
            <p:nvSpPr>
              <p:cNvPr id="35" name="ïśḻîďè"/>
              <p:cNvSpPr/>
              <p:nvPr/>
            </p:nvSpPr>
            <p:spPr bwMode="auto">
              <a:xfrm>
                <a:off x="8404227" y="1829270"/>
                <a:ext cx="3116261"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20000"/>
                  </a:lnSpc>
                </a:pPr>
                <a:endParaRPr lang="en-US" altLang="zh-CN" sz="1100">
                  <a:solidFill>
                    <a:schemeClr val="tx1">
                      <a:lumMod val="50000"/>
                      <a:lumOff val="50000"/>
                    </a:schemeClr>
                  </a:solidFill>
                  <a:cs typeface="+mn-ea"/>
                  <a:sym typeface="+mn-lt"/>
                </a:endParaRPr>
              </a:p>
            </p:txBody>
          </p:sp>
          <p:sp>
            <p:nvSpPr>
              <p:cNvPr id="36" name="iśļíḓé"/>
              <p:cNvSpPr txBox="1"/>
              <p:nvPr/>
            </p:nvSpPr>
            <p:spPr bwMode="auto">
              <a:xfrm>
                <a:off x="8404227" y="1441672"/>
                <a:ext cx="3116261"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endParaRPr lang="en-US" altLang="zh-CN" b="1">
                  <a:solidFill>
                    <a:schemeClr val="tx1">
                      <a:lumMod val="75000"/>
                      <a:lumOff val="25000"/>
                    </a:schemeClr>
                  </a:solidFill>
                </a:endParaRPr>
              </a:p>
            </p:txBody>
          </p:sp>
        </p:grpSp>
        <p:sp>
          <p:nvSpPr>
            <p:cNvPr id="33" name="iṡľidè"/>
            <p:cNvSpPr/>
            <p:nvPr/>
          </p:nvSpPr>
          <p:spPr bwMode="auto">
            <a:xfrm>
              <a:off x="8508460" y="4970460"/>
              <a:ext cx="3012028"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20000"/>
                </a:lnSpc>
              </a:pPr>
              <a:endParaRPr lang="en-US" altLang="zh-CN" sz="1100">
                <a:solidFill>
                  <a:schemeClr val="tx1">
                    <a:lumMod val="50000"/>
                    <a:lumOff val="50000"/>
                  </a:schemeClr>
                </a:solidFill>
                <a:cs typeface="+mn-ea"/>
                <a:sym typeface="+mn-lt"/>
              </a:endParaRPr>
            </a:p>
          </p:txBody>
        </p:sp>
        <p:grpSp>
          <p:nvGrpSpPr>
            <p:cNvPr id="22" name="îṣḷíďe"/>
            <p:cNvGrpSpPr/>
            <p:nvPr/>
          </p:nvGrpSpPr>
          <p:grpSpPr>
            <a:xfrm>
              <a:off x="666737" y="1619153"/>
              <a:ext cx="3012028" cy="1111889"/>
              <a:chOff x="8404227" y="1441672"/>
              <a:chExt cx="3116261" cy="1111889"/>
            </a:xfrm>
          </p:grpSpPr>
          <p:sp>
            <p:nvSpPr>
              <p:cNvPr id="31" name="îṩ1íḋê"/>
              <p:cNvSpPr/>
              <p:nvPr/>
            </p:nvSpPr>
            <p:spPr bwMode="auto">
              <a:xfrm>
                <a:off x="8404227" y="1829270"/>
                <a:ext cx="3116261" cy="724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20000"/>
                  </a:lnSpc>
                </a:pPr>
                <a:r>
                  <a:rPr lang="vi-VN" altLang="en-US" sz="1400">
                    <a:solidFill>
                      <a:schemeClr val="tx1">
                        <a:lumMod val="50000"/>
                        <a:lumOff val="50000"/>
                      </a:schemeClr>
                    </a:solidFill>
                    <a:latin typeface="Calibri" panose="020F0502020204030204" charset="0"/>
                    <a:cs typeface="Calibri" panose="020F0502020204030204" charset="0"/>
                    <a:sym typeface="+mn-lt"/>
                  </a:rPr>
                  <a:t>- Angular </a:t>
                </a:r>
                <a:endParaRPr lang="vi-VN" altLang="en-US" sz="1400">
                  <a:solidFill>
                    <a:schemeClr val="tx1">
                      <a:lumMod val="50000"/>
                      <a:lumOff val="50000"/>
                    </a:schemeClr>
                  </a:solidFill>
                  <a:latin typeface="Calibri" panose="020F0502020204030204" charset="0"/>
                  <a:cs typeface="Calibri" panose="020F0502020204030204" charset="0"/>
                  <a:sym typeface="+mn-lt"/>
                </a:endParaRPr>
              </a:p>
              <a:p>
                <a:pPr algn="just">
                  <a:lnSpc>
                    <a:spcPct val="120000"/>
                  </a:lnSpc>
                </a:pPr>
                <a:r>
                  <a:rPr lang="vi-VN" altLang="en-US" sz="1400">
                    <a:solidFill>
                      <a:schemeClr val="tx1">
                        <a:lumMod val="50000"/>
                        <a:lumOff val="50000"/>
                      </a:schemeClr>
                    </a:solidFill>
                    <a:latin typeface="Calibri" panose="020F0502020204030204" charset="0"/>
                    <a:cs typeface="Calibri" panose="020F0502020204030204" charset="0"/>
                    <a:sym typeface="+mn-lt"/>
                  </a:rPr>
                  <a:t>- Swagger </a:t>
                </a:r>
                <a:endParaRPr lang="vi-VN" altLang="en-US" sz="1400">
                  <a:solidFill>
                    <a:schemeClr val="tx1">
                      <a:lumMod val="50000"/>
                      <a:lumOff val="50000"/>
                    </a:schemeClr>
                  </a:solidFill>
                  <a:latin typeface="Calibri" panose="020F0502020204030204" charset="0"/>
                  <a:cs typeface="Calibri" panose="020F0502020204030204" charset="0"/>
                  <a:sym typeface="+mn-lt"/>
                </a:endParaRPr>
              </a:p>
              <a:p>
                <a:pPr algn="just">
                  <a:lnSpc>
                    <a:spcPct val="120000"/>
                  </a:lnSpc>
                </a:pPr>
                <a:endParaRPr lang="vi-VN" altLang="en-US" sz="1400">
                  <a:solidFill>
                    <a:schemeClr val="tx1">
                      <a:lumMod val="50000"/>
                      <a:lumOff val="50000"/>
                    </a:schemeClr>
                  </a:solidFill>
                  <a:latin typeface="Calibri" panose="020F0502020204030204" charset="0"/>
                  <a:cs typeface="Calibri" panose="020F0502020204030204" charset="0"/>
                  <a:sym typeface="+mn-lt"/>
                </a:endParaRPr>
              </a:p>
            </p:txBody>
          </p:sp>
          <p:sp>
            <p:nvSpPr>
              <p:cNvPr id="32" name="ïšḻïḋe"/>
              <p:cNvSpPr txBox="1"/>
              <p:nvPr/>
            </p:nvSpPr>
            <p:spPr bwMode="auto">
              <a:xfrm>
                <a:off x="8404227" y="1441672"/>
                <a:ext cx="3116261"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900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vi-VN" altLang="vi-VN" b="1">
                    <a:solidFill>
                      <a:schemeClr val="tx1">
                        <a:lumMod val="75000"/>
                        <a:lumOff val="25000"/>
                      </a:schemeClr>
                    </a:solidFill>
                    <a:latin typeface="Noto Sans"/>
                    <a:ea typeface="Noto Sans"/>
                  </a:rPr>
                  <a:t>Công nghệ sử </a:t>
                </a:r>
                <a:r>
                  <a:rPr lang="vi-VN" altLang="vi-VN" b="1">
                    <a:solidFill>
                      <a:schemeClr val="tx1">
                        <a:lumMod val="75000"/>
                        <a:lumOff val="25000"/>
                      </a:schemeClr>
                    </a:solidFill>
                    <a:latin typeface="Noto Sans"/>
                    <a:ea typeface="Noto Sans"/>
                  </a:rPr>
                  <a:t>dụng</a:t>
                </a:r>
                <a:endParaRPr lang="vi-VN" altLang="vi-VN" b="1">
                  <a:solidFill>
                    <a:schemeClr val="tx1">
                      <a:lumMod val="75000"/>
                      <a:lumOff val="25000"/>
                    </a:schemeClr>
                  </a:solidFill>
                  <a:latin typeface="Noto Sans"/>
                  <a:ea typeface="Noto Sans"/>
                </a:endParaRPr>
              </a:p>
            </p:txBody>
          </p:sp>
        </p:grpSp>
        <p:grpSp>
          <p:nvGrpSpPr>
            <p:cNvPr id="23" name="ïSľiḍé"/>
            <p:cNvGrpSpPr/>
            <p:nvPr/>
          </p:nvGrpSpPr>
          <p:grpSpPr>
            <a:xfrm>
              <a:off x="666737" y="3101008"/>
              <a:ext cx="3012028" cy="2414905"/>
              <a:chOff x="8404227" y="1441672"/>
              <a:chExt cx="3116261" cy="2414905"/>
            </a:xfrm>
          </p:grpSpPr>
          <p:sp>
            <p:nvSpPr>
              <p:cNvPr id="29" name="íSļiḑé"/>
              <p:cNvSpPr/>
              <p:nvPr/>
            </p:nvSpPr>
            <p:spPr bwMode="auto">
              <a:xfrm>
                <a:off x="8404227" y="1829022"/>
                <a:ext cx="3116030" cy="2027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20000"/>
                  </a:lnSpc>
                </a:pPr>
                <a:r>
                  <a:rPr lang="vi-VN" altLang="en-US" sz="1400">
                    <a:solidFill>
                      <a:schemeClr val="tx1">
                        <a:lumMod val="50000"/>
                        <a:lumOff val="50000"/>
                      </a:schemeClr>
                    </a:solidFill>
                    <a:latin typeface="Calibri" panose="020F0502020204030204" charset="0"/>
                    <a:cs typeface="Calibri" panose="020F0502020204030204" charset="0"/>
                    <a:sym typeface="+mn-lt"/>
                  </a:rPr>
                  <a:t>- Xây dựng ứng dụng giúp người dùng đặt món ăn nhanh chống.</a:t>
                </a:r>
                <a:endParaRPr lang="vi-VN" altLang="en-US" sz="1400">
                  <a:solidFill>
                    <a:schemeClr val="tx1">
                      <a:lumMod val="50000"/>
                      <a:lumOff val="50000"/>
                    </a:schemeClr>
                  </a:solidFill>
                  <a:latin typeface="Calibri" panose="020F0502020204030204" charset="0"/>
                  <a:cs typeface="Calibri" panose="020F0502020204030204" charset="0"/>
                  <a:sym typeface="+mn-lt"/>
                </a:endParaRPr>
              </a:p>
              <a:p>
                <a:pPr algn="just">
                  <a:lnSpc>
                    <a:spcPct val="120000"/>
                  </a:lnSpc>
                </a:pPr>
                <a:r>
                  <a:rPr lang="vi-VN" altLang="en-US" sz="1400">
                    <a:solidFill>
                      <a:schemeClr val="tx1">
                        <a:lumMod val="50000"/>
                        <a:lumOff val="50000"/>
                      </a:schemeClr>
                    </a:solidFill>
                    <a:latin typeface="Calibri" panose="020F0502020204030204" charset="0"/>
                    <a:cs typeface="Calibri" panose="020F0502020204030204" charset="0"/>
                    <a:sym typeface="+mn-lt"/>
                  </a:rPr>
                  <a:t>- Liên kết API để xử lý dữ liệu từ Backend.</a:t>
                </a:r>
                <a:endParaRPr lang="vi-VN" altLang="en-US" sz="1400">
                  <a:solidFill>
                    <a:schemeClr val="tx1">
                      <a:lumMod val="50000"/>
                      <a:lumOff val="50000"/>
                    </a:schemeClr>
                  </a:solidFill>
                  <a:latin typeface="Calibri" panose="020F0502020204030204" charset="0"/>
                  <a:cs typeface="Calibri" panose="020F0502020204030204" charset="0"/>
                  <a:sym typeface="+mn-lt"/>
                </a:endParaRPr>
              </a:p>
              <a:p>
                <a:pPr algn="just">
                  <a:lnSpc>
                    <a:spcPct val="120000"/>
                  </a:lnSpc>
                </a:pPr>
                <a:r>
                  <a:rPr lang="vi-VN" altLang="en-US" sz="1400">
                    <a:solidFill>
                      <a:schemeClr val="tx1">
                        <a:lumMod val="50000"/>
                        <a:lumOff val="50000"/>
                      </a:schemeClr>
                    </a:solidFill>
                    <a:latin typeface="Calibri" panose="020F0502020204030204" charset="0"/>
                    <a:cs typeface="Calibri" panose="020F0502020204030204" charset="0"/>
                    <a:sym typeface="+mn-lt"/>
                  </a:rPr>
                  <a:t>- Đảm bảo Hiệu suất và bảo mật khi gọi API </a:t>
                </a:r>
                <a:endParaRPr lang="vi-VN" altLang="en-US" sz="1400">
                  <a:solidFill>
                    <a:schemeClr val="tx1">
                      <a:lumMod val="50000"/>
                      <a:lumOff val="50000"/>
                    </a:schemeClr>
                  </a:solidFill>
                  <a:latin typeface="Calibri" panose="020F0502020204030204" charset="0"/>
                  <a:cs typeface="Calibri" panose="020F0502020204030204" charset="0"/>
                  <a:sym typeface="+mn-lt"/>
                </a:endParaRPr>
              </a:p>
            </p:txBody>
          </p:sp>
          <p:sp>
            <p:nvSpPr>
              <p:cNvPr id="30" name="îṡlïḑê"/>
              <p:cNvSpPr txBox="1"/>
              <p:nvPr/>
            </p:nvSpPr>
            <p:spPr bwMode="auto">
              <a:xfrm>
                <a:off x="8404227" y="1441672"/>
                <a:ext cx="3116261"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90000" lnSpcReduction="1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vi-VN" altLang="vi-VN" b="1">
                    <a:solidFill>
                      <a:schemeClr val="tx1">
                        <a:lumMod val="75000"/>
                        <a:lumOff val="25000"/>
                      </a:schemeClr>
                    </a:solidFill>
                    <a:latin typeface="Noto Sans"/>
                    <a:ea typeface="Noto Sans"/>
                  </a:rPr>
                  <a:t>Mục </a:t>
                </a:r>
                <a:r>
                  <a:rPr lang="vi-VN" altLang="vi-VN" b="1">
                    <a:solidFill>
                      <a:schemeClr val="tx1">
                        <a:lumMod val="75000"/>
                        <a:lumOff val="25000"/>
                      </a:schemeClr>
                    </a:solidFill>
                    <a:latin typeface="Noto Sans"/>
                    <a:ea typeface="Noto Sans"/>
                  </a:rPr>
                  <a:t>tiêu</a:t>
                </a:r>
                <a:endParaRPr lang="vi-VN" altLang="vi-VN" b="1">
                  <a:solidFill>
                    <a:schemeClr val="tx1">
                      <a:lumMod val="75000"/>
                      <a:lumOff val="25000"/>
                    </a:schemeClr>
                  </a:solidFill>
                  <a:latin typeface="Noto Sans"/>
                  <a:ea typeface="Noto Sans"/>
                </a:endParaRPr>
              </a:p>
            </p:txBody>
          </p:sp>
        </p:grpSp>
        <p:cxnSp>
          <p:nvCxnSpPr>
            <p:cNvPr id="25" name="直接连接符 24"/>
            <p:cNvCxnSpPr/>
            <p:nvPr/>
          </p:nvCxnSpPr>
          <p:spPr>
            <a:xfrm>
              <a:off x="753276" y="2916025"/>
              <a:ext cx="292548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666916" y="6128890"/>
              <a:ext cx="2842260" cy="228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46" name="组合 45"/>
          <p:cNvGrpSpPr/>
          <p:nvPr/>
        </p:nvGrpSpPr>
        <p:grpSpPr>
          <a:xfrm>
            <a:off x="3309740" y="242164"/>
            <a:ext cx="5572519" cy="888572"/>
            <a:chOff x="3320459" y="458741"/>
            <a:chExt cx="5572519" cy="888572"/>
          </a:xfrm>
        </p:grpSpPr>
        <p:grpSp>
          <p:nvGrpSpPr>
            <p:cNvPr id="47" name="组合 46"/>
            <p:cNvGrpSpPr/>
            <p:nvPr/>
          </p:nvGrpSpPr>
          <p:grpSpPr>
            <a:xfrm>
              <a:off x="5659987" y="1347313"/>
              <a:ext cx="906097" cy="0"/>
              <a:chOff x="5444832" y="1399309"/>
              <a:chExt cx="906097" cy="0"/>
            </a:xfrm>
          </p:grpSpPr>
          <p:cxnSp>
            <p:nvCxnSpPr>
              <p:cNvPr id="51" name="直接连接符 50"/>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48" name="组合 47"/>
            <p:cNvGrpSpPr/>
            <p:nvPr/>
          </p:nvGrpSpPr>
          <p:grpSpPr>
            <a:xfrm>
              <a:off x="3320459" y="458741"/>
              <a:ext cx="5572519" cy="721802"/>
              <a:chOff x="1679798" y="438128"/>
              <a:chExt cx="5572519" cy="721802"/>
            </a:xfrm>
          </p:grpSpPr>
          <p:sp>
            <p:nvSpPr>
              <p:cNvPr id="49" name="文本框 48"/>
              <p:cNvSpPr txBox="1"/>
              <p:nvPr/>
            </p:nvSpPr>
            <p:spPr>
              <a:xfrm>
                <a:off x="3297039" y="438128"/>
                <a:ext cx="2338041" cy="492557"/>
              </a:xfrm>
              <a:prstGeom prst="rect">
                <a:avLst/>
              </a:prstGeom>
              <a:noFill/>
            </p:spPr>
            <p:txBody>
              <a:bodyPr wrap="none" rtlCol="0">
                <a:normAutofit fontScale="80000"/>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GIỚI THIỆU DỰ </a:t>
                </a:r>
                <a:r>
                  <a:rPr lang="vi-VN" altLang="vi-VN" sz="2600" b="1">
                    <a:solidFill>
                      <a:schemeClr val="tx1">
                        <a:lumMod val="75000"/>
                        <a:lumOff val="25000"/>
                      </a:schemeClr>
                    </a:solidFill>
                    <a:latin typeface="Noto Sans"/>
                    <a:ea typeface="Noto Sans"/>
                  </a:rPr>
                  <a:t>ÁN</a:t>
                </a:r>
                <a:endParaRPr lang="vi-VN" altLang="vi-VN" sz="2600" b="1">
                  <a:solidFill>
                    <a:schemeClr val="tx1">
                      <a:lumMod val="75000"/>
                      <a:lumOff val="25000"/>
                    </a:schemeClr>
                  </a:solidFill>
                  <a:latin typeface="Noto Sans"/>
                  <a:ea typeface="Noto Sans"/>
                </a:endParaRPr>
              </a:p>
            </p:txBody>
          </p:sp>
          <p:sp>
            <p:nvSpPr>
              <p:cNvPr id="50" name="文本框 49"/>
              <p:cNvSpPr txBox="1"/>
              <p:nvPr/>
            </p:nvSpPr>
            <p:spPr>
              <a:xfrm>
                <a:off x="1679798" y="916090"/>
                <a:ext cx="5572519" cy="243840"/>
              </a:xfrm>
              <a:prstGeom prst="rect">
                <a:avLst/>
              </a:prstGeom>
              <a:noFill/>
            </p:spPr>
            <p:txBody>
              <a:bodyPr wrap="square" rtlCol="0">
                <a:noAutofit/>
                <a:scene3d>
                  <a:camera prst="orthographicFront"/>
                  <a:lightRig rig="threePt" dir="t"/>
                </a:scene3d>
                <a:sp3d contourW="12700"/>
              </a:bodyPr>
              <a:lstStyle/>
              <a:p>
                <a:pPr lvl="0" algn="ctr">
                  <a:defRPr/>
                </a:pPr>
                <a:r>
                  <a:rPr lang="en-US" altLang="vi-VN" sz="1200">
                    <a:solidFill>
                      <a:schemeClr val="bg1">
                        <a:lumMod val="50000"/>
                      </a:schemeClr>
                    </a:solidFill>
                    <a:latin typeface="Noto Sans"/>
                    <a:ea typeface="Noto Sans"/>
                  </a:rPr>
                  <a:t>FOOD NINJA - </a:t>
                </a:r>
                <a:r>
                  <a:rPr lang="vi-VN" altLang="en-US" sz="1200">
                    <a:solidFill>
                      <a:schemeClr val="bg1">
                        <a:lumMod val="50000"/>
                      </a:schemeClr>
                    </a:solidFill>
                    <a:latin typeface="Noto Sans"/>
                    <a:ea typeface="Noto Sans"/>
                  </a:rPr>
                  <a:t>ứng dụng đặt đồ ăn trực tuyến</a:t>
                </a:r>
                <a:endParaRPr lang="vi-VN" altLang="en-US" sz="1200">
                  <a:solidFill>
                    <a:schemeClr val="bg1">
                      <a:lumMod val="50000"/>
                    </a:schemeClr>
                  </a:solidFill>
                  <a:latin typeface="Noto Sans"/>
                  <a:ea typeface="Noto Sans"/>
                </a:endParaRPr>
              </a:p>
            </p:txBody>
          </p:sp>
        </p:grpSp>
      </p:grpSp>
      <p:sp>
        <p:nvSpPr>
          <p:cNvPr id="39" name="íSļiḑé"/>
          <p:cNvSpPr/>
          <p:nvPr/>
        </p:nvSpPr>
        <p:spPr bwMode="auto">
          <a:xfrm>
            <a:off x="8795385" y="2505075"/>
            <a:ext cx="3011805" cy="3686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just">
              <a:lnSpc>
                <a:spcPct val="120000"/>
              </a:lnSpc>
            </a:pPr>
            <a:r>
              <a:rPr lang="vi-VN" altLang="en-US" sz="1400">
                <a:solidFill>
                  <a:schemeClr val="tx1">
                    <a:lumMod val="50000"/>
                    <a:lumOff val="50000"/>
                  </a:schemeClr>
                </a:solidFill>
                <a:latin typeface="Calibri" panose="020F0502020204030204" charset="0"/>
                <a:cs typeface="Calibri" panose="020F0502020204030204" charset="0"/>
                <a:sym typeface="+mn-lt"/>
              </a:rPr>
              <a:t>- Hiển thị danh sách món </a:t>
            </a:r>
            <a:r>
              <a:rPr lang="vi-VN" altLang="en-US" sz="1400">
                <a:solidFill>
                  <a:schemeClr val="tx1">
                    <a:lumMod val="50000"/>
                    <a:lumOff val="50000"/>
                  </a:schemeClr>
                </a:solidFill>
                <a:latin typeface="Calibri" panose="020F0502020204030204" charset="0"/>
                <a:cs typeface="Calibri" panose="020F0502020204030204" charset="0"/>
                <a:sym typeface="+mn-lt"/>
              </a:rPr>
              <a:t>ăn</a:t>
            </a:r>
            <a:endParaRPr lang="vi-VN" altLang="en-US" sz="1400">
              <a:solidFill>
                <a:schemeClr val="tx1">
                  <a:lumMod val="50000"/>
                  <a:lumOff val="50000"/>
                </a:schemeClr>
              </a:solidFill>
              <a:latin typeface="Calibri" panose="020F0502020204030204" charset="0"/>
              <a:cs typeface="Calibri" panose="020F0502020204030204" charset="0"/>
              <a:sym typeface="+mn-lt"/>
            </a:endParaRPr>
          </a:p>
          <a:p>
            <a:pPr algn="just">
              <a:lnSpc>
                <a:spcPct val="120000"/>
              </a:lnSpc>
            </a:pPr>
            <a:r>
              <a:rPr lang="vi-VN" altLang="en-US" sz="1400">
                <a:solidFill>
                  <a:schemeClr val="tx1">
                    <a:lumMod val="50000"/>
                    <a:lumOff val="50000"/>
                  </a:schemeClr>
                </a:solidFill>
                <a:latin typeface="Calibri" panose="020F0502020204030204" charset="0"/>
                <a:cs typeface="Calibri" panose="020F0502020204030204" charset="0"/>
                <a:sym typeface="+mn-lt"/>
              </a:rPr>
              <a:t>- Đặt món ăn và xem danh sách món ăn đã </a:t>
            </a:r>
            <a:r>
              <a:rPr lang="vi-VN" altLang="en-US" sz="1400">
                <a:solidFill>
                  <a:schemeClr val="tx1">
                    <a:lumMod val="50000"/>
                    <a:lumOff val="50000"/>
                  </a:schemeClr>
                </a:solidFill>
                <a:latin typeface="Calibri" panose="020F0502020204030204" charset="0"/>
                <a:cs typeface="Calibri" panose="020F0502020204030204" charset="0"/>
                <a:sym typeface="+mn-lt"/>
              </a:rPr>
              <a:t>đặt</a:t>
            </a:r>
            <a:endParaRPr lang="vi-VN" altLang="en-US" sz="1400">
              <a:solidFill>
                <a:schemeClr val="tx1">
                  <a:lumMod val="50000"/>
                  <a:lumOff val="50000"/>
                </a:schemeClr>
              </a:solidFill>
              <a:latin typeface="Calibri" panose="020F0502020204030204" charset="0"/>
              <a:cs typeface="Calibri" panose="020F0502020204030204" charset="0"/>
              <a:sym typeface="+mn-lt"/>
            </a:endParaRPr>
          </a:p>
          <a:p>
            <a:pPr algn="just">
              <a:lnSpc>
                <a:spcPct val="120000"/>
              </a:lnSpc>
            </a:pPr>
            <a:r>
              <a:rPr lang="vi-VN" altLang="en-US" sz="1400">
                <a:solidFill>
                  <a:schemeClr val="tx1">
                    <a:lumMod val="50000"/>
                    <a:lumOff val="50000"/>
                  </a:schemeClr>
                </a:solidFill>
                <a:latin typeface="Calibri" panose="020F0502020204030204" charset="0"/>
                <a:cs typeface="Calibri" panose="020F0502020204030204" charset="0"/>
                <a:sym typeface="+mn-lt"/>
              </a:rPr>
              <a:t>-  Thanh toán đơn </a:t>
            </a:r>
            <a:r>
              <a:rPr lang="vi-VN" altLang="en-US" sz="1400">
                <a:solidFill>
                  <a:schemeClr val="tx1">
                    <a:lumMod val="50000"/>
                    <a:lumOff val="50000"/>
                  </a:schemeClr>
                </a:solidFill>
                <a:latin typeface="Calibri" panose="020F0502020204030204" charset="0"/>
                <a:cs typeface="Calibri" panose="020F0502020204030204" charset="0"/>
                <a:sym typeface="+mn-lt"/>
              </a:rPr>
              <a:t>hàng</a:t>
            </a:r>
            <a:endParaRPr lang="vi-VN" altLang="en-US" sz="1400">
              <a:solidFill>
                <a:schemeClr val="tx1">
                  <a:lumMod val="50000"/>
                  <a:lumOff val="50000"/>
                </a:schemeClr>
              </a:solidFill>
              <a:latin typeface="Calibri" panose="020F0502020204030204" charset="0"/>
              <a:cs typeface="Calibri" panose="020F0502020204030204" charset="0"/>
              <a:sym typeface="+mn-lt"/>
            </a:endParaRPr>
          </a:p>
          <a:p>
            <a:pPr algn="just">
              <a:lnSpc>
                <a:spcPct val="120000"/>
              </a:lnSpc>
            </a:pPr>
            <a:r>
              <a:rPr lang="vi-VN" altLang="en-US" sz="1400">
                <a:solidFill>
                  <a:schemeClr val="tx1">
                    <a:lumMod val="50000"/>
                    <a:lumOff val="50000"/>
                  </a:schemeClr>
                </a:solidFill>
                <a:latin typeface="Calibri" panose="020F0502020204030204" charset="0"/>
                <a:cs typeface="Calibri" panose="020F0502020204030204" charset="0"/>
                <a:sym typeface="+mn-lt"/>
              </a:rPr>
              <a:t>- Đăng nhập , Đăng ký người </a:t>
            </a:r>
            <a:r>
              <a:rPr lang="vi-VN" altLang="en-US" sz="1400">
                <a:solidFill>
                  <a:schemeClr val="tx1">
                    <a:lumMod val="50000"/>
                    <a:lumOff val="50000"/>
                  </a:schemeClr>
                </a:solidFill>
                <a:latin typeface="Calibri" panose="020F0502020204030204" charset="0"/>
                <a:cs typeface="Calibri" panose="020F0502020204030204" charset="0"/>
                <a:sym typeface="+mn-lt"/>
              </a:rPr>
              <a:t>dùng</a:t>
            </a:r>
            <a:endParaRPr lang="vi-VN" altLang="en-US" sz="1400">
              <a:solidFill>
                <a:schemeClr val="tx1">
                  <a:lumMod val="50000"/>
                  <a:lumOff val="50000"/>
                </a:schemeClr>
              </a:solidFill>
              <a:latin typeface="Calibri" panose="020F0502020204030204" charset="0"/>
              <a:cs typeface="Calibri" panose="020F0502020204030204" charset="0"/>
              <a:sym typeface="+mn-lt"/>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grpSp>
        <p:nvGrpSpPr>
          <p:cNvPr id="4" name="组合 3"/>
          <p:cNvGrpSpPr/>
          <p:nvPr/>
        </p:nvGrpSpPr>
        <p:grpSpPr>
          <a:xfrm>
            <a:off x="7010699" y="1271727"/>
            <a:ext cx="4314546" cy="4314546"/>
            <a:chOff x="-2135225" y="2284375"/>
            <a:chExt cx="6846011" cy="6846011"/>
          </a:xfrm>
        </p:grpSpPr>
        <p:sp>
          <p:nvSpPr>
            <p:cNvPr id="5" name="矩形: 圆角 4"/>
            <p:cNvSpPr/>
            <p:nvPr/>
          </p:nvSpPr>
          <p:spPr>
            <a:xfrm rot="19372604">
              <a:off x="-1524000" y="2895600"/>
              <a:ext cx="5623560" cy="5623560"/>
            </a:xfrm>
            <a:prstGeom prst="roundRect">
              <a:avLst>
                <a:gd name="adj" fmla="val 772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35225" y="2284375"/>
              <a:ext cx="6846011" cy="6846011"/>
            </a:xfrm>
            <a:custGeom>
              <a:avLst/>
              <a:gdLst>
                <a:gd name="connsiteX0" fmla="*/ 4201860 w 7529681"/>
                <a:gd name="connsiteY0" fmla="*/ 630 h 7529681"/>
                <a:gd name="connsiteX1" fmla="*/ 4571937 w 7529681"/>
                <a:gd name="connsiteY1" fmla="*/ 172236 h 7529681"/>
                <a:gd name="connsiteX2" fmla="*/ 7441629 w 7529681"/>
                <a:gd name="connsiteY2" fmla="*/ 3963449 h 7529681"/>
                <a:gd name="connsiteX3" fmla="*/ 7357446 w 7529681"/>
                <a:gd name="connsiteY3" fmla="*/ 4571937 h 7529681"/>
                <a:gd name="connsiteX4" fmla="*/ 3566234 w 7529681"/>
                <a:gd name="connsiteY4" fmla="*/ 7441629 h 7529681"/>
                <a:gd name="connsiteX5" fmla="*/ 2957746 w 7529681"/>
                <a:gd name="connsiteY5" fmla="*/ 7357446 h 7529681"/>
                <a:gd name="connsiteX6" fmla="*/ 88054 w 7529681"/>
                <a:gd name="connsiteY6" fmla="*/ 3566234 h 7529681"/>
                <a:gd name="connsiteX7" fmla="*/ 172236 w 7529681"/>
                <a:gd name="connsiteY7" fmla="*/ 2957746 h 7529681"/>
                <a:gd name="connsiteX8" fmla="*/ 3963449 w 7529681"/>
                <a:gd name="connsiteY8" fmla="*/ 88054 h 7529681"/>
                <a:gd name="connsiteX9" fmla="*/ 4201860 w 7529681"/>
                <a:gd name="connsiteY9" fmla="*/ 630 h 75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29681" h="7529681">
                  <a:moveTo>
                    <a:pt x="4201860" y="630"/>
                  </a:moveTo>
                  <a:cubicBezTo>
                    <a:pt x="4341096" y="-6864"/>
                    <a:pt x="4481447" y="52689"/>
                    <a:pt x="4571937" y="172236"/>
                  </a:cubicBezTo>
                  <a:lnTo>
                    <a:pt x="7441629" y="3963449"/>
                  </a:lnTo>
                  <a:cubicBezTo>
                    <a:pt x="7586412" y="4154725"/>
                    <a:pt x="7548722" y="4427154"/>
                    <a:pt x="7357446" y="4571937"/>
                  </a:cubicBezTo>
                  <a:lnTo>
                    <a:pt x="3566234" y="7441629"/>
                  </a:lnTo>
                  <a:cubicBezTo>
                    <a:pt x="3374958" y="7586412"/>
                    <a:pt x="3102529" y="7548722"/>
                    <a:pt x="2957746" y="7357446"/>
                  </a:cubicBezTo>
                  <a:lnTo>
                    <a:pt x="88054" y="3566234"/>
                  </a:lnTo>
                  <a:cubicBezTo>
                    <a:pt x="-56729" y="3374958"/>
                    <a:pt x="-19040" y="3102529"/>
                    <a:pt x="172236" y="2957746"/>
                  </a:cubicBezTo>
                  <a:lnTo>
                    <a:pt x="3963449" y="88054"/>
                  </a:lnTo>
                  <a:cubicBezTo>
                    <a:pt x="4035177" y="33760"/>
                    <a:pt x="4118318" y="5126"/>
                    <a:pt x="4201860" y="630"/>
                  </a:cubicBezTo>
                  <a:close/>
                </a:path>
              </a:pathLst>
            </a:custGeom>
          </p:spPr>
        </p:pic>
        <p:sp>
          <p:nvSpPr>
            <p:cNvPr id="7" name="矩形: 圆角 6"/>
            <p:cNvSpPr/>
            <p:nvPr/>
          </p:nvSpPr>
          <p:spPr>
            <a:xfrm rot="19372604">
              <a:off x="-1104663" y="3314937"/>
              <a:ext cx="4784887" cy="4784887"/>
            </a:xfrm>
            <a:prstGeom prst="roundRect">
              <a:avLst>
                <a:gd name="adj" fmla="val 7724"/>
              </a:avLst>
            </a:prstGeom>
            <a:noFill/>
            <a:ln>
              <a:solidFill>
                <a:schemeClr val="bg1"/>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8" name="组合 7"/>
          <p:cNvGrpSpPr/>
          <p:nvPr/>
        </p:nvGrpSpPr>
        <p:grpSpPr>
          <a:xfrm>
            <a:off x="777840" y="2600182"/>
            <a:ext cx="5399368" cy="1226288"/>
            <a:chOff x="5706207" y="2894749"/>
            <a:chExt cx="5399368" cy="1226288"/>
          </a:xfrm>
        </p:grpSpPr>
        <p:cxnSp>
          <p:nvCxnSpPr>
            <p:cNvPr id="9" name="直接连接符 8"/>
            <p:cNvCxnSpPr/>
            <p:nvPr/>
          </p:nvCxnSpPr>
          <p:spPr>
            <a:xfrm>
              <a:off x="5726378" y="3027928"/>
              <a:ext cx="5359027" cy="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5863370" y="2894749"/>
              <a:ext cx="5085042" cy="990600"/>
            </a:xfrm>
            <a:prstGeom prst="rect">
              <a:avLst/>
            </a:prstGeom>
            <a:noFill/>
          </p:spPr>
          <p:txBody>
            <a:bodyPr wrap="square" rtlCol="0">
              <a:normAutofit fontScale="50000"/>
            </a:bodyPr>
            <a:lstStyle/>
            <a:p>
              <a:pPr algn="dist"/>
              <a:r>
                <a:rPr kumimoji="1" lang="vi-VN" altLang="vi-VN" sz="5900">
                  <a:solidFill>
                    <a:schemeClr val="bg1"/>
                  </a:solidFill>
                  <a:latin typeface="Noto Sans"/>
                  <a:ea typeface="Noto Sans"/>
                  <a:cs typeface="+mn-ea"/>
                  <a:sym typeface="+mn-lt"/>
                </a:rPr>
                <a:t>KIẾN TRÚC HỆ </a:t>
              </a:r>
              <a:r>
                <a:rPr kumimoji="1" lang="vi-VN" altLang="vi-VN" sz="5900">
                  <a:solidFill>
                    <a:schemeClr val="bg1"/>
                  </a:solidFill>
                  <a:latin typeface="Noto Sans"/>
                  <a:ea typeface="Noto Sans"/>
                  <a:cs typeface="+mn-ea"/>
                  <a:sym typeface="+mn-lt"/>
                </a:rPr>
                <a:t>THỐNG</a:t>
              </a:r>
              <a:endParaRPr kumimoji="1" lang="vi-VN" altLang="vi-VN" sz="5900">
                <a:solidFill>
                  <a:schemeClr val="bg1"/>
                </a:solidFill>
                <a:latin typeface="Noto Sans"/>
                <a:ea typeface="Noto Sans"/>
                <a:cs typeface="+mn-ea"/>
                <a:sym typeface="+mn-lt"/>
              </a:endParaRPr>
            </a:p>
          </p:txBody>
        </p:sp>
        <p:cxnSp>
          <p:nvCxnSpPr>
            <p:cNvPr id="11" name="直接连接符 10"/>
            <p:cNvCxnSpPr/>
            <p:nvPr/>
          </p:nvCxnSpPr>
          <p:spPr>
            <a:xfrm>
              <a:off x="5706207" y="4121037"/>
              <a:ext cx="5399368" cy="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grpSp>
      <p:sp>
        <p:nvSpPr>
          <p:cNvPr id="12" name="矩形 11"/>
          <p:cNvSpPr/>
          <p:nvPr/>
        </p:nvSpPr>
        <p:spPr>
          <a:xfrm>
            <a:off x="1026424" y="4060680"/>
            <a:ext cx="4902199" cy="487762"/>
          </a:xfrm>
          <a:prstGeom prst="rect">
            <a:avLst/>
          </a:prstGeom>
        </p:spPr>
        <p:txBody>
          <a:bodyPr wrap="square" lIns="91448" tIns="45724" rIns="91448" bIns="45724">
            <a:normAutofit/>
          </a:bodyPr>
          <a:lstStyle/>
          <a:p>
            <a:pPr algn="ctr">
              <a:lnSpc>
                <a:spcPct val="150000"/>
              </a:lnSpc>
            </a:pPr>
            <a:endParaRPr lang="en-US" altLang="zh-CN" sz="1000">
              <a:solidFill>
                <a:schemeClr val="bg1"/>
              </a:solidFill>
              <a:latin typeface="思源宋体 CN Light" panose="02020300000000000000" pitchFamily="18" charset="-122"/>
              <a:ea typeface="思源宋体 CN Light" panose="02020300000000000000" pitchFamily="18" charset="-122"/>
            </a:endParaRPr>
          </a:p>
        </p:txBody>
      </p:sp>
      <p:sp>
        <p:nvSpPr>
          <p:cNvPr id="13" name="文本框 12"/>
          <p:cNvSpPr txBox="1"/>
          <p:nvPr/>
        </p:nvSpPr>
        <p:spPr>
          <a:xfrm>
            <a:off x="1937983" y="1780626"/>
            <a:ext cx="3079083" cy="815797"/>
          </a:xfrm>
          <a:prstGeom prst="rect">
            <a:avLst/>
          </a:prstGeom>
          <a:noFill/>
        </p:spPr>
        <p:txBody>
          <a:bodyPr wrap="none" rtlCol="0">
            <a:normAutofit/>
          </a:bodyPr>
          <a:lstStyle/>
          <a:p>
            <a:pPr algn="ctr"/>
            <a:r>
              <a:rPr lang="vi-VN" altLang="vi-VN" sz="4700">
                <a:solidFill>
                  <a:schemeClr val="accent2"/>
                </a:solidFill>
                <a:latin typeface="Noto Sans"/>
                <a:ea typeface="Noto Sans"/>
              </a:rPr>
              <a:t>-PHẦN.02-</a:t>
            </a:r>
            <a:endParaRPr lang="zh-CN" altLang="en-US" sz="4800">
              <a:solidFill>
                <a:schemeClr val="accent2"/>
              </a:solidFill>
              <a:latin typeface="字魂143号-正酷超级黑" pitchFamily="2" charset="-122"/>
              <a:ea typeface="字魂143号-正酷超级黑" pitchFamily="2" charset="-122"/>
            </a:endParaRPr>
          </a:p>
        </p:txBody>
      </p:sp>
      <p:sp>
        <p:nvSpPr>
          <p:cNvPr id="14" name="矩形: 圆角 13"/>
          <p:cNvSpPr/>
          <p:nvPr/>
        </p:nvSpPr>
        <p:spPr>
          <a:xfrm rot="19667892">
            <a:off x="-1576490" y="4824193"/>
            <a:ext cx="2435180" cy="2435180"/>
          </a:xfrm>
          <a:prstGeom prst="roundRect">
            <a:avLst>
              <a:gd name="adj" fmla="val 772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5" name="组合 14"/>
          <p:cNvGrpSpPr/>
          <p:nvPr/>
        </p:nvGrpSpPr>
        <p:grpSpPr>
          <a:xfrm rot="16200000" flipH="1">
            <a:off x="653914" y="-107481"/>
            <a:ext cx="562178" cy="1545924"/>
            <a:chOff x="1724433" y="1612606"/>
            <a:chExt cx="241950" cy="665334"/>
          </a:xfrm>
          <a:solidFill>
            <a:schemeClr val="accent2"/>
          </a:solidFill>
        </p:grpSpPr>
        <p:grpSp>
          <p:nvGrpSpPr>
            <p:cNvPr id="16" name="组合 15"/>
            <p:cNvGrpSpPr/>
            <p:nvPr/>
          </p:nvGrpSpPr>
          <p:grpSpPr>
            <a:xfrm>
              <a:off x="1898681" y="1612606"/>
              <a:ext cx="67702" cy="665334"/>
              <a:chOff x="2041334" y="1597820"/>
              <a:chExt cx="67702" cy="665334"/>
            </a:xfrm>
            <a:grpFill/>
          </p:grpSpPr>
          <p:sp>
            <p:nvSpPr>
              <p:cNvPr id="23" name="椭圆 22"/>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4" name="椭圆 23"/>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5" name="椭圆 24"/>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6" name="椭圆 25"/>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7" name="椭圆 26"/>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17" name="组合 16"/>
            <p:cNvGrpSpPr/>
            <p:nvPr/>
          </p:nvGrpSpPr>
          <p:grpSpPr>
            <a:xfrm>
              <a:off x="1724433" y="1612606"/>
              <a:ext cx="67702" cy="665334"/>
              <a:chOff x="2041334" y="1597820"/>
              <a:chExt cx="67702" cy="665334"/>
            </a:xfrm>
            <a:grpFill/>
          </p:grpSpPr>
          <p:sp>
            <p:nvSpPr>
              <p:cNvPr id="18" name="椭圆 17"/>
              <p:cNvSpPr/>
              <p:nvPr/>
            </p:nvSpPr>
            <p:spPr>
              <a:xfrm>
                <a:off x="2041334" y="1597820"/>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9" name="椭圆 18"/>
              <p:cNvSpPr/>
              <p:nvPr/>
            </p:nvSpPr>
            <p:spPr>
              <a:xfrm>
                <a:off x="2041334" y="1747228"/>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0" name="椭圆 19"/>
              <p:cNvSpPr/>
              <p:nvPr/>
            </p:nvSpPr>
            <p:spPr>
              <a:xfrm>
                <a:off x="2041334" y="1896636"/>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1" name="椭圆 20"/>
              <p:cNvSpPr/>
              <p:nvPr/>
            </p:nvSpPr>
            <p:spPr>
              <a:xfrm>
                <a:off x="2041334" y="2046044"/>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22" name="椭圆 21"/>
              <p:cNvSpPr/>
              <p:nvPr/>
            </p:nvSpPr>
            <p:spPr>
              <a:xfrm>
                <a:off x="2041334" y="2195452"/>
                <a:ext cx="67702" cy="6770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sp>
        <p:nvSpPr>
          <p:cNvPr id="28" name="菱形 27"/>
          <p:cNvSpPr/>
          <p:nvPr/>
        </p:nvSpPr>
        <p:spPr>
          <a:xfrm>
            <a:off x="10757488" y="5681955"/>
            <a:ext cx="684096" cy="684096"/>
          </a:xfrm>
          <a:prstGeom prst="diamond">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菱形 28"/>
          <p:cNvSpPr/>
          <p:nvPr/>
        </p:nvSpPr>
        <p:spPr>
          <a:xfrm>
            <a:off x="10757488" y="5256511"/>
            <a:ext cx="742790" cy="742790"/>
          </a:xfrm>
          <a:prstGeom prst="diamond">
            <a:avLst/>
          </a:prstGeom>
          <a:solidFill>
            <a:srgbClr val="077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10328829" y="-1277139"/>
            <a:ext cx="2977723" cy="2223709"/>
            <a:chOff x="8779206" y="-1811618"/>
            <a:chExt cx="4161866" cy="3108005"/>
          </a:xfrm>
        </p:grpSpPr>
        <p:sp>
          <p:nvSpPr>
            <p:cNvPr id="31" name="矩形: 圆角 30"/>
            <p:cNvSpPr/>
            <p:nvPr/>
          </p:nvSpPr>
          <p:spPr>
            <a:xfrm rot="20100404">
              <a:off x="8779206" y="-1811618"/>
              <a:ext cx="2436604" cy="2436604"/>
            </a:xfrm>
            <a:prstGeom prst="roundRect">
              <a:avLst>
                <a:gd name="adj" fmla="val 7724"/>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矩形: 圆角 31"/>
            <p:cNvSpPr/>
            <p:nvPr/>
          </p:nvSpPr>
          <p:spPr>
            <a:xfrm rot="20100404">
              <a:off x="10504468" y="-1140217"/>
              <a:ext cx="2436604" cy="2436604"/>
            </a:xfrm>
            <a:prstGeom prst="roundRect">
              <a:avLst>
                <a:gd name="adj" fmla="val 7724"/>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randombar(horizontal)">
                                      <p:cBhvr>
                                        <p:cTn id="7" dur="500"/>
                                        <p:tgtEl>
                                          <p:spTgt spid="12"/>
                                        </p:tgtEl>
                                      </p:cBhvr>
                                    </p:animEffect>
                                  </p:childTnLst>
                                </p:cTn>
                              </p:par>
                              <p:par>
                                <p:cTn id="8" presetID="22" presetClass="entr" presetSubtype="4"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down)">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îslïḍe"/>
          <p:cNvSpPr/>
          <p:nvPr/>
        </p:nvSpPr>
        <p:spPr>
          <a:xfrm>
            <a:off x="668729" y="2164484"/>
            <a:ext cx="518400" cy="5193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7" name="işḷidé"/>
          <p:cNvSpPr/>
          <p:nvPr/>
        </p:nvSpPr>
        <p:spPr bwMode="auto">
          <a:xfrm>
            <a:off x="784173" y="2309462"/>
            <a:ext cx="287512" cy="229390"/>
          </a:xfrm>
          <a:custGeom>
            <a:avLst/>
            <a:gdLst>
              <a:gd name="connsiteX0" fmla="*/ 304307 w 608683"/>
              <a:gd name="connsiteY0" fmla="*/ 303502 h 485632"/>
              <a:gd name="connsiteX1" fmla="*/ 395478 w 608683"/>
              <a:gd name="connsiteY1" fmla="*/ 394567 h 485632"/>
              <a:gd name="connsiteX2" fmla="*/ 304307 w 608683"/>
              <a:gd name="connsiteY2" fmla="*/ 485632 h 485632"/>
              <a:gd name="connsiteX3" fmla="*/ 213136 w 608683"/>
              <a:gd name="connsiteY3" fmla="*/ 394567 h 485632"/>
              <a:gd name="connsiteX4" fmla="*/ 304307 w 608683"/>
              <a:gd name="connsiteY4" fmla="*/ 303502 h 485632"/>
              <a:gd name="connsiteX5" fmla="*/ 304342 w 608683"/>
              <a:gd name="connsiteY5" fmla="*/ 151786 h 485632"/>
              <a:gd name="connsiteX6" fmla="*/ 502318 w 608683"/>
              <a:gd name="connsiteY6" fmla="*/ 253545 h 485632"/>
              <a:gd name="connsiteX7" fmla="*/ 492919 w 608683"/>
              <a:gd name="connsiteY7" fmla="*/ 310012 h 485632"/>
              <a:gd name="connsiteX8" fmla="*/ 469346 w 608683"/>
              <a:gd name="connsiteY8" fmla="*/ 317610 h 485632"/>
              <a:gd name="connsiteX9" fmla="*/ 436375 w 608683"/>
              <a:gd name="connsiteY9" fmla="*/ 300625 h 485632"/>
              <a:gd name="connsiteX10" fmla="*/ 304342 w 608683"/>
              <a:gd name="connsiteY10" fmla="*/ 232687 h 485632"/>
              <a:gd name="connsiteX11" fmla="*/ 172309 w 608683"/>
              <a:gd name="connsiteY11" fmla="*/ 300625 h 485632"/>
              <a:gd name="connsiteX12" fmla="*/ 115766 w 608683"/>
              <a:gd name="connsiteY12" fmla="*/ 310012 h 485632"/>
              <a:gd name="connsiteX13" fmla="*/ 106367 w 608683"/>
              <a:gd name="connsiteY13" fmla="*/ 253545 h 485632"/>
              <a:gd name="connsiteX14" fmla="*/ 304342 w 608683"/>
              <a:gd name="connsiteY14" fmla="*/ 151786 h 485632"/>
              <a:gd name="connsiteX15" fmla="*/ 304342 w 608683"/>
              <a:gd name="connsiteY15" fmla="*/ 0 h 485632"/>
              <a:gd name="connsiteX16" fmla="*/ 598323 w 608683"/>
              <a:gd name="connsiteY16" fmla="*/ 130926 h 485632"/>
              <a:gd name="connsiteX17" fmla="*/ 595265 w 608683"/>
              <a:gd name="connsiteY17" fmla="*/ 188048 h 485632"/>
              <a:gd name="connsiteX18" fmla="*/ 538050 w 608683"/>
              <a:gd name="connsiteY18" fmla="*/ 184994 h 485632"/>
              <a:gd name="connsiteX19" fmla="*/ 304342 w 608683"/>
              <a:gd name="connsiteY19" fmla="*/ 80954 h 485632"/>
              <a:gd name="connsiteX20" fmla="*/ 70634 w 608683"/>
              <a:gd name="connsiteY20" fmla="*/ 184994 h 485632"/>
              <a:gd name="connsiteX21" fmla="*/ 40498 w 608683"/>
              <a:gd name="connsiteY21" fmla="*/ 198474 h 485632"/>
              <a:gd name="connsiteX22" fmla="*/ 13420 w 608683"/>
              <a:gd name="connsiteY22" fmla="*/ 188048 h 485632"/>
              <a:gd name="connsiteX23" fmla="*/ 10361 w 608683"/>
              <a:gd name="connsiteY23" fmla="*/ 130926 h 485632"/>
              <a:gd name="connsiteX24" fmla="*/ 304342 w 608683"/>
              <a:gd name="connsiteY24" fmla="*/ 0 h 48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08683" h="485632">
                <a:moveTo>
                  <a:pt x="304307" y="303502"/>
                </a:moveTo>
                <a:cubicBezTo>
                  <a:pt x="354659" y="303502"/>
                  <a:pt x="395478" y="344273"/>
                  <a:pt x="395478" y="394567"/>
                </a:cubicBezTo>
                <a:cubicBezTo>
                  <a:pt x="395478" y="444861"/>
                  <a:pt x="354659" y="485632"/>
                  <a:pt x="304307" y="485632"/>
                </a:cubicBezTo>
                <a:cubicBezTo>
                  <a:pt x="253955" y="485632"/>
                  <a:pt x="213136" y="444861"/>
                  <a:pt x="213136" y="394567"/>
                </a:cubicBezTo>
                <a:cubicBezTo>
                  <a:pt x="213136" y="344273"/>
                  <a:pt x="253955" y="303502"/>
                  <a:pt x="304307" y="303502"/>
                </a:cubicBezTo>
                <a:close/>
                <a:moveTo>
                  <a:pt x="304342" y="151786"/>
                </a:moveTo>
                <a:cubicBezTo>
                  <a:pt x="382667" y="151786"/>
                  <a:pt x="456740" y="189853"/>
                  <a:pt x="502318" y="253545"/>
                </a:cubicBezTo>
                <a:cubicBezTo>
                  <a:pt x="515297" y="271796"/>
                  <a:pt x="511120" y="297050"/>
                  <a:pt x="492919" y="310012"/>
                </a:cubicBezTo>
                <a:cubicBezTo>
                  <a:pt x="485757" y="315152"/>
                  <a:pt x="477552" y="317610"/>
                  <a:pt x="469346" y="317610"/>
                </a:cubicBezTo>
                <a:cubicBezTo>
                  <a:pt x="456740" y="317610"/>
                  <a:pt x="444283" y="311650"/>
                  <a:pt x="436375" y="300625"/>
                </a:cubicBezTo>
                <a:cubicBezTo>
                  <a:pt x="405941" y="258089"/>
                  <a:pt x="356559" y="232687"/>
                  <a:pt x="304342" y="232687"/>
                </a:cubicBezTo>
                <a:cubicBezTo>
                  <a:pt x="252125" y="232687"/>
                  <a:pt x="202744" y="258089"/>
                  <a:pt x="172309" y="300625"/>
                </a:cubicBezTo>
                <a:cubicBezTo>
                  <a:pt x="159329" y="318802"/>
                  <a:pt x="133967" y="323048"/>
                  <a:pt x="115766" y="310012"/>
                </a:cubicBezTo>
                <a:cubicBezTo>
                  <a:pt x="97564" y="297050"/>
                  <a:pt x="93387" y="271796"/>
                  <a:pt x="106367" y="253545"/>
                </a:cubicBezTo>
                <a:cubicBezTo>
                  <a:pt x="151944" y="189853"/>
                  <a:pt x="226017" y="151786"/>
                  <a:pt x="304342" y="151786"/>
                </a:cubicBezTo>
                <a:close/>
                <a:moveTo>
                  <a:pt x="304342" y="0"/>
                </a:moveTo>
                <a:cubicBezTo>
                  <a:pt x="416310" y="0"/>
                  <a:pt x="523429" y="47738"/>
                  <a:pt x="598323" y="130926"/>
                </a:cubicBezTo>
                <a:cubicBezTo>
                  <a:pt x="613242" y="147534"/>
                  <a:pt x="611899" y="173153"/>
                  <a:pt x="595265" y="188048"/>
                </a:cubicBezTo>
                <a:cubicBezTo>
                  <a:pt x="578630" y="203017"/>
                  <a:pt x="552969" y="201602"/>
                  <a:pt x="538050" y="184994"/>
                </a:cubicBezTo>
                <a:cubicBezTo>
                  <a:pt x="478523" y="118861"/>
                  <a:pt x="393335" y="80954"/>
                  <a:pt x="304342" y="80954"/>
                </a:cubicBezTo>
                <a:cubicBezTo>
                  <a:pt x="215350" y="80954"/>
                  <a:pt x="130236" y="118861"/>
                  <a:pt x="70634" y="184994"/>
                </a:cubicBezTo>
                <a:cubicBezTo>
                  <a:pt x="62653" y="193931"/>
                  <a:pt x="51612" y="198400"/>
                  <a:pt x="40498" y="198474"/>
                </a:cubicBezTo>
                <a:cubicBezTo>
                  <a:pt x="30875" y="198474"/>
                  <a:pt x="21178" y="195048"/>
                  <a:pt x="13420" y="188048"/>
                </a:cubicBezTo>
                <a:cubicBezTo>
                  <a:pt x="-3215" y="173153"/>
                  <a:pt x="-4558" y="147534"/>
                  <a:pt x="10361" y="130926"/>
                </a:cubicBezTo>
                <a:cubicBezTo>
                  <a:pt x="85255" y="47738"/>
                  <a:pt x="192374" y="0"/>
                  <a:pt x="304342" y="0"/>
                </a:cubicBezTo>
                <a:close/>
              </a:path>
            </a:pathLst>
          </a:custGeom>
          <a:solidFill>
            <a:schemeClr val="bg1"/>
          </a:solidFill>
          <a:ln>
            <a:noFill/>
          </a:ln>
        </p:spPr>
        <p:txBody>
          <a:bodyPr/>
          <a:lstStyle/>
          <a:p>
            <a:endParaRPr lang="zh-CN" altLang="en-US">
              <a:solidFill>
                <a:schemeClr val="tx1">
                  <a:lumMod val="75000"/>
                  <a:lumOff val="25000"/>
                </a:schemeClr>
              </a:solidFill>
            </a:endParaRPr>
          </a:p>
        </p:txBody>
      </p:sp>
      <p:grpSp>
        <p:nvGrpSpPr>
          <p:cNvPr id="8" name="ïṣḻîḑé"/>
          <p:cNvGrpSpPr/>
          <p:nvPr/>
        </p:nvGrpSpPr>
        <p:grpSpPr>
          <a:xfrm>
            <a:off x="5125374" y="1958911"/>
            <a:ext cx="1941250" cy="4283811"/>
            <a:chOff x="5125375" y="0"/>
            <a:chExt cx="1941250" cy="4283811"/>
          </a:xfrm>
        </p:grpSpPr>
        <p:sp>
          <p:nvSpPr>
            <p:cNvPr id="37" name="ïŝľiḍè"/>
            <p:cNvSpPr/>
            <p:nvPr/>
          </p:nvSpPr>
          <p:spPr bwMode="auto">
            <a:xfrm rot="10800000">
              <a:off x="6077333" y="3292134"/>
              <a:ext cx="390817" cy="390817"/>
            </a:xfrm>
            <a:custGeom>
              <a:avLst/>
              <a:gdLst>
                <a:gd name="T0" fmla="*/ 612 w 670"/>
                <a:gd name="T1" fmla="*/ 0 h 671"/>
                <a:gd name="T2" fmla="*/ 631 w 670"/>
                <a:gd name="T3" fmla="*/ 2 h 671"/>
                <a:gd name="T4" fmla="*/ 647 w 670"/>
                <a:gd name="T5" fmla="*/ 11 h 671"/>
                <a:gd name="T6" fmla="*/ 659 w 670"/>
                <a:gd name="T7" fmla="*/ 24 h 671"/>
                <a:gd name="T8" fmla="*/ 667 w 670"/>
                <a:gd name="T9" fmla="*/ 40 h 671"/>
                <a:gd name="T10" fmla="*/ 670 w 670"/>
                <a:gd name="T11" fmla="*/ 58 h 671"/>
                <a:gd name="T12" fmla="*/ 667 w 670"/>
                <a:gd name="T13" fmla="*/ 77 h 671"/>
                <a:gd name="T14" fmla="*/ 659 w 670"/>
                <a:gd name="T15" fmla="*/ 93 h 671"/>
                <a:gd name="T16" fmla="*/ 647 w 670"/>
                <a:gd name="T17" fmla="*/ 105 h 671"/>
                <a:gd name="T18" fmla="*/ 631 w 670"/>
                <a:gd name="T19" fmla="*/ 114 h 671"/>
                <a:gd name="T20" fmla="*/ 612 w 670"/>
                <a:gd name="T21" fmla="*/ 116 h 671"/>
                <a:gd name="T22" fmla="*/ 558 w 670"/>
                <a:gd name="T23" fmla="*/ 119 h 671"/>
                <a:gd name="T24" fmla="*/ 506 w 670"/>
                <a:gd name="T25" fmla="*/ 129 h 671"/>
                <a:gd name="T26" fmla="*/ 455 w 670"/>
                <a:gd name="T27" fmla="*/ 142 h 671"/>
                <a:gd name="T28" fmla="*/ 407 w 670"/>
                <a:gd name="T29" fmla="*/ 161 h 671"/>
                <a:gd name="T30" fmla="*/ 362 w 670"/>
                <a:gd name="T31" fmla="*/ 185 h 671"/>
                <a:gd name="T32" fmla="*/ 320 w 670"/>
                <a:gd name="T33" fmla="*/ 212 h 671"/>
                <a:gd name="T34" fmla="*/ 280 w 670"/>
                <a:gd name="T35" fmla="*/ 245 h 671"/>
                <a:gd name="T36" fmla="*/ 244 w 670"/>
                <a:gd name="T37" fmla="*/ 280 h 671"/>
                <a:gd name="T38" fmla="*/ 213 w 670"/>
                <a:gd name="T39" fmla="*/ 320 h 671"/>
                <a:gd name="T40" fmla="*/ 184 w 670"/>
                <a:gd name="T41" fmla="*/ 362 h 671"/>
                <a:gd name="T42" fmla="*/ 161 w 670"/>
                <a:gd name="T43" fmla="*/ 408 h 671"/>
                <a:gd name="T44" fmla="*/ 141 w 670"/>
                <a:gd name="T45" fmla="*/ 456 h 671"/>
                <a:gd name="T46" fmla="*/ 128 w 670"/>
                <a:gd name="T47" fmla="*/ 506 h 671"/>
                <a:gd name="T48" fmla="*/ 119 w 670"/>
                <a:gd name="T49" fmla="*/ 559 h 671"/>
                <a:gd name="T50" fmla="*/ 117 w 670"/>
                <a:gd name="T51" fmla="*/ 613 h 671"/>
                <a:gd name="T52" fmla="*/ 114 w 670"/>
                <a:gd name="T53" fmla="*/ 631 h 671"/>
                <a:gd name="T54" fmla="*/ 106 w 670"/>
                <a:gd name="T55" fmla="*/ 647 h 671"/>
                <a:gd name="T56" fmla="*/ 92 w 670"/>
                <a:gd name="T57" fmla="*/ 660 h 671"/>
                <a:gd name="T58" fmla="*/ 76 w 670"/>
                <a:gd name="T59" fmla="*/ 668 h 671"/>
                <a:gd name="T60" fmla="*/ 58 w 670"/>
                <a:gd name="T61" fmla="*/ 671 h 671"/>
                <a:gd name="T62" fmla="*/ 39 w 670"/>
                <a:gd name="T63" fmla="*/ 668 h 671"/>
                <a:gd name="T64" fmla="*/ 23 w 670"/>
                <a:gd name="T65" fmla="*/ 660 h 671"/>
                <a:gd name="T66" fmla="*/ 11 w 670"/>
                <a:gd name="T67" fmla="*/ 647 h 671"/>
                <a:gd name="T68" fmla="*/ 3 w 670"/>
                <a:gd name="T69" fmla="*/ 631 h 671"/>
                <a:gd name="T70" fmla="*/ 0 w 670"/>
                <a:gd name="T71" fmla="*/ 613 h 671"/>
                <a:gd name="T72" fmla="*/ 3 w 670"/>
                <a:gd name="T73" fmla="*/ 550 h 671"/>
                <a:gd name="T74" fmla="*/ 12 w 670"/>
                <a:gd name="T75" fmla="*/ 489 h 671"/>
                <a:gd name="T76" fmla="*/ 27 w 670"/>
                <a:gd name="T77" fmla="*/ 430 h 671"/>
                <a:gd name="T78" fmla="*/ 47 w 670"/>
                <a:gd name="T79" fmla="*/ 374 h 671"/>
                <a:gd name="T80" fmla="*/ 73 w 670"/>
                <a:gd name="T81" fmla="*/ 320 h 671"/>
                <a:gd name="T82" fmla="*/ 105 w 670"/>
                <a:gd name="T83" fmla="*/ 270 h 671"/>
                <a:gd name="T84" fmla="*/ 139 w 670"/>
                <a:gd name="T85" fmla="*/ 223 h 671"/>
                <a:gd name="T86" fmla="*/ 179 w 670"/>
                <a:gd name="T87" fmla="*/ 180 h 671"/>
                <a:gd name="T88" fmla="*/ 223 w 670"/>
                <a:gd name="T89" fmla="*/ 140 h 671"/>
                <a:gd name="T90" fmla="*/ 270 w 670"/>
                <a:gd name="T91" fmla="*/ 104 h 671"/>
                <a:gd name="T92" fmla="*/ 321 w 670"/>
                <a:gd name="T93" fmla="*/ 74 h 671"/>
                <a:gd name="T94" fmla="*/ 374 w 670"/>
                <a:gd name="T95" fmla="*/ 48 h 671"/>
                <a:gd name="T96" fmla="*/ 430 w 670"/>
                <a:gd name="T97" fmla="*/ 28 h 671"/>
                <a:gd name="T98" fmla="*/ 489 w 670"/>
                <a:gd name="T99" fmla="*/ 12 h 671"/>
                <a:gd name="T100" fmla="*/ 549 w 670"/>
                <a:gd name="T101" fmla="*/ 3 h 671"/>
                <a:gd name="T102" fmla="*/ 612 w 670"/>
                <a:gd name="T103" fmla="*/ 0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0" h="671">
                  <a:moveTo>
                    <a:pt x="612" y="0"/>
                  </a:moveTo>
                  <a:lnTo>
                    <a:pt x="631" y="2"/>
                  </a:lnTo>
                  <a:lnTo>
                    <a:pt x="647" y="11"/>
                  </a:lnTo>
                  <a:lnTo>
                    <a:pt x="659" y="24"/>
                  </a:lnTo>
                  <a:lnTo>
                    <a:pt x="667" y="40"/>
                  </a:lnTo>
                  <a:lnTo>
                    <a:pt x="670" y="58"/>
                  </a:lnTo>
                  <a:lnTo>
                    <a:pt x="667" y="77"/>
                  </a:lnTo>
                  <a:lnTo>
                    <a:pt x="659" y="93"/>
                  </a:lnTo>
                  <a:lnTo>
                    <a:pt x="647" y="105"/>
                  </a:lnTo>
                  <a:lnTo>
                    <a:pt x="631" y="114"/>
                  </a:lnTo>
                  <a:lnTo>
                    <a:pt x="612" y="116"/>
                  </a:lnTo>
                  <a:lnTo>
                    <a:pt x="558" y="119"/>
                  </a:lnTo>
                  <a:lnTo>
                    <a:pt x="506" y="129"/>
                  </a:lnTo>
                  <a:lnTo>
                    <a:pt x="455" y="142"/>
                  </a:lnTo>
                  <a:lnTo>
                    <a:pt x="407" y="161"/>
                  </a:lnTo>
                  <a:lnTo>
                    <a:pt x="362" y="185"/>
                  </a:lnTo>
                  <a:lnTo>
                    <a:pt x="320" y="212"/>
                  </a:lnTo>
                  <a:lnTo>
                    <a:pt x="280" y="245"/>
                  </a:lnTo>
                  <a:lnTo>
                    <a:pt x="244" y="280"/>
                  </a:lnTo>
                  <a:lnTo>
                    <a:pt x="213" y="320"/>
                  </a:lnTo>
                  <a:lnTo>
                    <a:pt x="184" y="362"/>
                  </a:lnTo>
                  <a:lnTo>
                    <a:pt x="161" y="408"/>
                  </a:lnTo>
                  <a:lnTo>
                    <a:pt x="141" y="456"/>
                  </a:lnTo>
                  <a:lnTo>
                    <a:pt x="128" y="506"/>
                  </a:lnTo>
                  <a:lnTo>
                    <a:pt x="119" y="559"/>
                  </a:lnTo>
                  <a:lnTo>
                    <a:pt x="117" y="613"/>
                  </a:lnTo>
                  <a:lnTo>
                    <a:pt x="114" y="631"/>
                  </a:lnTo>
                  <a:lnTo>
                    <a:pt x="106" y="647"/>
                  </a:lnTo>
                  <a:lnTo>
                    <a:pt x="92" y="660"/>
                  </a:lnTo>
                  <a:lnTo>
                    <a:pt x="76" y="668"/>
                  </a:lnTo>
                  <a:lnTo>
                    <a:pt x="58" y="671"/>
                  </a:lnTo>
                  <a:lnTo>
                    <a:pt x="39" y="668"/>
                  </a:lnTo>
                  <a:lnTo>
                    <a:pt x="23" y="660"/>
                  </a:lnTo>
                  <a:lnTo>
                    <a:pt x="11" y="647"/>
                  </a:lnTo>
                  <a:lnTo>
                    <a:pt x="3" y="631"/>
                  </a:lnTo>
                  <a:lnTo>
                    <a:pt x="0" y="613"/>
                  </a:lnTo>
                  <a:lnTo>
                    <a:pt x="3" y="550"/>
                  </a:lnTo>
                  <a:lnTo>
                    <a:pt x="12" y="489"/>
                  </a:lnTo>
                  <a:lnTo>
                    <a:pt x="27" y="430"/>
                  </a:lnTo>
                  <a:lnTo>
                    <a:pt x="47" y="374"/>
                  </a:lnTo>
                  <a:lnTo>
                    <a:pt x="73" y="320"/>
                  </a:lnTo>
                  <a:lnTo>
                    <a:pt x="105" y="270"/>
                  </a:lnTo>
                  <a:lnTo>
                    <a:pt x="139" y="223"/>
                  </a:lnTo>
                  <a:lnTo>
                    <a:pt x="179" y="180"/>
                  </a:lnTo>
                  <a:lnTo>
                    <a:pt x="223" y="140"/>
                  </a:lnTo>
                  <a:lnTo>
                    <a:pt x="270" y="104"/>
                  </a:lnTo>
                  <a:lnTo>
                    <a:pt x="321" y="74"/>
                  </a:lnTo>
                  <a:lnTo>
                    <a:pt x="374" y="48"/>
                  </a:lnTo>
                  <a:lnTo>
                    <a:pt x="430" y="28"/>
                  </a:lnTo>
                  <a:lnTo>
                    <a:pt x="489" y="12"/>
                  </a:lnTo>
                  <a:lnTo>
                    <a:pt x="549" y="3"/>
                  </a:lnTo>
                  <a:lnTo>
                    <a:pt x="612"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1600"/>
              <a:endParaRPr lang="en-GB" sz="2700">
                <a:solidFill>
                  <a:schemeClr val="tx1">
                    <a:lumMod val="75000"/>
                    <a:lumOff val="25000"/>
                  </a:schemeClr>
                </a:solidFill>
              </a:endParaRPr>
            </a:p>
          </p:txBody>
        </p:sp>
        <p:sp>
          <p:nvSpPr>
            <p:cNvPr id="38" name="íṣ1íḍê"/>
            <p:cNvSpPr/>
            <p:nvPr/>
          </p:nvSpPr>
          <p:spPr bwMode="auto">
            <a:xfrm rot="10800000">
              <a:off x="5566356" y="2649328"/>
              <a:ext cx="1045288" cy="1199282"/>
            </a:xfrm>
            <a:custGeom>
              <a:avLst/>
              <a:gdLst>
                <a:gd name="T0" fmla="*/ 1111 w 1793"/>
                <a:gd name="T1" fmla="*/ 26 h 2056"/>
                <a:gd name="T2" fmla="*/ 1368 w 1793"/>
                <a:gd name="T3" fmla="*/ 134 h 2056"/>
                <a:gd name="T4" fmla="*/ 1577 w 1793"/>
                <a:gd name="T5" fmla="*/ 313 h 2056"/>
                <a:gd name="T6" fmla="*/ 1723 w 1793"/>
                <a:gd name="T7" fmla="*/ 548 h 2056"/>
                <a:gd name="T8" fmla="*/ 1790 w 1793"/>
                <a:gd name="T9" fmla="*/ 823 h 2056"/>
                <a:gd name="T10" fmla="*/ 1772 w 1793"/>
                <a:gd name="T11" fmla="*/ 1092 h 2056"/>
                <a:gd name="T12" fmla="*/ 1680 w 1793"/>
                <a:gd name="T13" fmla="*/ 1333 h 2056"/>
                <a:gd name="T14" fmla="*/ 1539 w 1793"/>
                <a:gd name="T15" fmla="*/ 1544 h 2056"/>
                <a:gd name="T16" fmla="*/ 1452 w 1793"/>
                <a:gd name="T17" fmla="*/ 1714 h 2056"/>
                <a:gd name="T18" fmla="*/ 1415 w 1793"/>
                <a:gd name="T19" fmla="*/ 1841 h 2056"/>
                <a:gd name="T20" fmla="*/ 1409 w 1793"/>
                <a:gd name="T21" fmla="*/ 1925 h 2056"/>
                <a:gd name="T22" fmla="*/ 1415 w 1793"/>
                <a:gd name="T23" fmla="*/ 1968 h 2056"/>
                <a:gd name="T24" fmla="*/ 1421 w 1793"/>
                <a:gd name="T25" fmla="*/ 2004 h 2056"/>
                <a:gd name="T26" fmla="*/ 1387 w 1793"/>
                <a:gd name="T27" fmla="*/ 2050 h 2056"/>
                <a:gd name="T28" fmla="*/ 1330 w 1793"/>
                <a:gd name="T29" fmla="*/ 2046 h 2056"/>
                <a:gd name="T30" fmla="*/ 1306 w 1793"/>
                <a:gd name="T31" fmla="*/ 2011 h 2056"/>
                <a:gd name="T32" fmla="*/ 1293 w 1793"/>
                <a:gd name="T33" fmla="*/ 1956 h 2056"/>
                <a:gd name="T34" fmla="*/ 1293 w 1793"/>
                <a:gd name="T35" fmla="*/ 1860 h 2056"/>
                <a:gd name="T36" fmla="*/ 1325 w 1793"/>
                <a:gd name="T37" fmla="*/ 1721 h 2056"/>
                <a:gd name="T38" fmla="*/ 1407 w 1793"/>
                <a:gd name="T39" fmla="*/ 1538 h 2056"/>
                <a:gd name="T40" fmla="*/ 1551 w 1793"/>
                <a:gd name="T41" fmla="*/ 1320 h 2056"/>
                <a:gd name="T42" fmla="*/ 1652 w 1793"/>
                <a:gd name="T43" fmla="*/ 1086 h 2056"/>
                <a:gd name="T44" fmla="*/ 1673 w 1793"/>
                <a:gd name="T45" fmla="*/ 825 h 2056"/>
                <a:gd name="T46" fmla="*/ 1600 w 1793"/>
                <a:gd name="T47" fmla="*/ 562 h 2056"/>
                <a:gd name="T48" fmla="*/ 1447 w 1793"/>
                <a:gd name="T49" fmla="*/ 345 h 2056"/>
                <a:gd name="T50" fmla="*/ 1230 w 1793"/>
                <a:gd name="T51" fmla="*/ 191 h 2056"/>
                <a:gd name="T52" fmla="*/ 967 w 1793"/>
                <a:gd name="T53" fmla="*/ 120 h 2056"/>
                <a:gd name="T54" fmla="*/ 689 w 1793"/>
                <a:gd name="T55" fmla="*/ 144 h 2056"/>
                <a:gd name="T56" fmla="*/ 447 w 1793"/>
                <a:gd name="T57" fmla="*/ 260 h 2056"/>
                <a:gd name="T58" fmla="*/ 260 w 1793"/>
                <a:gd name="T59" fmla="*/ 447 h 2056"/>
                <a:gd name="T60" fmla="*/ 145 w 1793"/>
                <a:gd name="T61" fmla="*/ 690 h 2056"/>
                <a:gd name="T62" fmla="*/ 119 w 1793"/>
                <a:gd name="T63" fmla="*/ 961 h 2056"/>
                <a:gd name="T64" fmla="*/ 180 w 1793"/>
                <a:gd name="T65" fmla="*/ 1206 h 2056"/>
                <a:gd name="T66" fmla="*/ 281 w 1793"/>
                <a:gd name="T67" fmla="*/ 1375 h 2056"/>
                <a:gd name="T68" fmla="*/ 414 w 1793"/>
                <a:gd name="T69" fmla="*/ 1590 h 2056"/>
                <a:gd name="T70" fmla="*/ 483 w 1793"/>
                <a:gd name="T71" fmla="*/ 1761 h 2056"/>
                <a:gd name="T72" fmla="*/ 505 w 1793"/>
                <a:gd name="T73" fmla="*/ 1889 h 2056"/>
                <a:gd name="T74" fmla="*/ 501 w 1793"/>
                <a:gd name="T75" fmla="*/ 1974 h 2056"/>
                <a:gd name="T76" fmla="*/ 489 w 1793"/>
                <a:gd name="T77" fmla="*/ 2017 h 2056"/>
                <a:gd name="T78" fmla="*/ 450 w 1793"/>
                <a:gd name="T79" fmla="*/ 2054 h 2056"/>
                <a:gd name="T80" fmla="*/ 396 w 1793"/>
                <a:gd name="T81" fmla="*/ 2042 h 2056"/>
                <a:gd name="T82" fmla="*/ 377 w 1793"/>
                <a:gd name="T83" fmla="*/ 1988 h 2056"/>
                <a:gd name="T84" fmla="*/ 384 w 1793"/>
                <a:gd name="T85" fmla="*/ 1961 h 2056"/>
                <a:gd name="T86" fmla="*/ 388 w 1793"/>
                <a:gd name="T87" fmla="*/ 1909 h 2056"/>
                <a:gd name="T88" fmla="*/ 376 w 1793"/>
                <a:gd name="T89" fmla="*/ 1816 h 2056"/>
                <a:gd name="T90" fmla="*/ 327 w 1793"/>
                <a:gd name="T91" fmla="*/ 1680 h 2056"/>
                <a:gd name="T92" fmla="*/ 225 w 1793"/>
                <a:gd name="T93" fmla="*/ 1499 h 2056"/>
                <a:gd name="T94" fmla="*/ 114 w 1793"/>
                <a:gd name="T95" fmla="*/ 1335 h 2056"/>
                <a:gd name="T96" fmla="*/ 21 w 1793"/>
                <a:gd name="T97" fmla="*/ 1093 h 2056"/>
                <a:gd name="T98" fmla="*/ 3 w 1793"/>
                <a:gd name="T99" fmla="*/ 823 h 2056"/>
                <a:gd name="T100" fmla="*/ 70 w 1793"/>
                <a:gd name="T101" fmla="*/ 548 h 2056"/>
                <a:gd name="T102" fmla="*/ 216 w 1793"/>
                <a:gd name="T103" fmla="*/ 313 h 2056"/>
                <a:gd name="T104" fmla="*/ 424 w 1793"/>
                <a:gd name="T105" fmla="*/ 134 h 2056"/>
                <a:gd name="T106" fmla="*/ 681 w 1793"/>
                <a:gd name="T107" fmla="*/ 26 h 2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92" h="2056">
                  <a:moveTo>
                    <a:pt x="896" y="0"/>
                  </a:moveTo>
                  <a:lnTo>
                    <a:pt x="969" y="3"/>
                  </a:lnTo>
                  <a:lnTo>
                    <a:pt x="1042" y="12"/>
                  </a:lnTo>
                  <a:lnTo>
                    <a:pt x="1111" y="26"/>
                  </a:lnTo>
                  <a:lnTo>
                    <a:pt x="1179" y="46"/>
                  </a:lnTo>
                  <a:lnTo>
                    <a:pt x="1245" y="70"/>
                  </a:lnTo>
                  <a:lnTo>
                    <a:pt x="1308" y="100"/>
                  </a:lnTo>
                  <a:lnTo>
                    <a:pt x="1368" y="134"/>
                  </a:lnTo>
                  <a:lnTo>
                    <a:pt x="1425" y="173"/>
                  </a:lnTo>
                  <a:lnTo>
                    <a:pt x="1479" y="216"/>
                  </a:lnTo>
                  <a:lnTo>
                    <a:pt x="1530" y="263"/>
                  </a:lnTo>
                  <a:lnTo>
                    <a:pt x="1577" y="313"/>
                  </a:lnTo>
                  <a:lnTo>
                    <a:pt x="1620" y="367"/>
                  </a:lnTo>
                  <a:lnTo>
                    <a:pt x="1658" y="425"/>
                  </a:lnTo>
                  <a:lnTo>
                    <a:pt x="1692" y="485"/>
                  </a:lnTo>
                  <a:lnTo>
                    <a:pt x="1723" y="548"/>
                  </a:lnTo>
                  <a:lnTo>
                    <a:pt x="1747" y="613"/>
                  </a:lnTo>
                  <a:lnTo>
                    <a:pt x="1766" y="682"/>
                  </a:lnTo>
                  <a:lnTo>
                    <a:pt x="1781" y="751"/>
                  </a:lnTo>
                  <a:lnTo>
                    <a:pt x="1790" y="823"/>
                  </a:lnTo>
                  <a:lnTo>
                    <a:pt x="1793" y="897"/>
                  </a:lnTo>
                  <a:lnTo>
                    <a:pt x="1790" y="962"/>
                  </a:lnTo>
                  <a:lnTo>
                    <a:pt x="1784" y="1027"/>
                  </a:lnTo>
                  <a:lnTo>
                    <a:pt x="1772" y="1092"/>
                  </a:lnTo>
                  <a:lnTo>
                    <a:pt x="1755" y="1155"/>
                  </a:lnTo>
                  <a:lnTo>
                    <a:pt x="1735" y="1216"/>
                  </a:lnTo>
                  <a:lnTo>
                    <a:pt x="1709" y="1275"/>
                  </a:lnTo>
                  <a:lnTo>
                    <a:pt x="1680" y="1333"/>
                  </a:lnTo>
                  <a:lnTo>
                    <a:pt x="1646" y="1389"/>
                  </a:lnTo>
                  <a:lnTo>
                    <a:pt x="1607" y="1442"/>
                  </a:lnTo>
                  <a:lnTo>
                    <a:pt x="1571" y="1494"/>
                  </a:lnTo>
                  <a:lnTo>
                    <a:pt x="1539" y="1544"/>
                  </a:lnTo>
                  <a:lnTo>
                    <a:pt x="1512" y="1591"/>
                  </a:lnTo>
                  <a:lnTo>
                    <a:pt x="1488" y="1635"/>
                  </a:lnTo>
                  <a:lnTo>
                    <a:pt x="1469" y="1676"/>
                  </a:lnTo>
                  <a:lnTo>
                    <a:pt x="1452" y="1714"/>
                  </a:lnTo>
                  <a:lnTo>
                    <a:pt x="1439" y="1750"/>
                  </a:lnTo>
                  <a:lnTo>
                    <a:pt x="1429" y="1783"/>
                  </a:lnTo>
                  <a:lnTo>
                    <a:pt x="1421" y="1813"/>
                  </a:lnTo>
                  <a:lnTo>
                    <a:pt x="1415" y="1841"/>
                  </a:lnTo>
                  <a:lnTo>
                    <a:pt x="1412" y="1866"/>
                  </a:lnTo>
                  <a:lnTo>
                    <a:pt x="1410" y="1889"/>
                  </a:lnTo>
                  <a:lnTo>
                    <a:pt x="1409" y="1908"/>
                  </a:lnTo>
                  <a:lnTo>
                    <a:pt x="1409" y="1925"/>
                  </a:lnTo>
                  <a:lnTo>
                    <a:pt x="1410" y="1940"/>
                  </a:lnTo>
                  <a:lnTo>
                    <a:pt x="1412" y="1952"/>
                  </a:lnTo>
                  <a:lnTo>
                    <a:pt x="1414" y="1961"/>
                  </a:lnTo>
                  <a:lnTo>
                    <a:pt x="1415" y="1968"/>
                  </a:lnTo>
                  <a:lnTo>
                    <a:pt x="1416" y="1972"/>
                  </a:lnTo>
                  <a:lnTo>
                    <a:pt x="1417" y="1973"/>
                  </a:lnTo>
                  <a:lnTo>
                    <a:pt x="1421" y="1989"/>
                  </a:lnTo>
                  <a:lnTo>
                    <a:pt x="1421" y="2004"/>
                  </a:lnTo>
                  <a:lnTo>
                    <a:pt x="1418" y="2018"/>
                  </a:lnTo>
                  <a:lnTo>
                    <a:pt x="1411" y="2031"/>
                  </a:lnTo>
                  <a:lnTo>
                    <a:pt x="1400" y="2042"/>
                  </a:lnTo>
                  <a:lnTo>
                    <a:pt x="1387" y="2050"/>
                  </a:lnTo>
                  <a:lnTo>
                    <a:pt x="1372" y="2055"/>
                  </a:lnTo>
                  <a:lnTo>
                    <a:pt x="1358" y="2055"/>
                  </a:lnTo>
                  <a:lnTo>
                    <a:pt x="1343" y="2052"/>
                  </a:lnTo>
                  <a:lnTo>
                    <a:pt x="1330" y="2046"/>
                  </a:lnTo>
                  <a:lnTo>
                    <a:pt x="1319" y="2036"/>
                  </a:lnTo>
                  <a:lnTo>
                    <a:pt x="1311" y="2022"/>
                  </a:lnTo>
                  <a:lnTo>
                    <a:pt x="1309" y="2018"/>
                  </a:lnTo>
                  <a:lnTo>
                    <a:pt x="1306" y="2011"/>
                  </a:lnTo>
                  <a:lnTo>
                    <a:pt x="1303" y="2001"/>
                  </a:lnTo>
                  <a:lnTo>
                    <a:pt x="1300" y="1989"/>
                  </a:lnTo>
                  <a:lnTo>
                    <a:pt x="1297" y="1974"/>
                  </a:lnTo>
                  <a:lnTo>
                    <a:pt x="1293" y="1956"/>
                  </a:lnTo>
                  <a:lnTo>
                    <a:pt x="1291" y="1937"/>
                  </a:lnTo>
                  <a:lnTo>
                    <a:pt x="1290" y="1913"/>
                  </a:lnTo>
                  <a:lnTo>
                    <a:pt x="1291" y="1888"/>
                  </a:lnTo>
                  <a:lnTo>
                    <a:pt x="1293" y="1860"/>
                  </a:lnTo>
                  <a:lnTo>
                    <a:pt x="1298" y="1829"/>
                  </a:lnTo>
                  <a:lnTo>
                    <a:pt x="1304" y="1796"/>
                  </a:lnTo>
                  <a:lnTo>
                    <a:pt x="1313" y="1759"/>
                  </a:lnTo>
                  <a:lnTo>
                    <a:pt x="1325" y="1721"/>
                  </a:lnTo>
                  <a:lnTo>
                    <a:pt x="1340" y="1679"/>
                  </a:lnTo>
                  <a:lnTo>
                    <a:pt x="1359" y="1635"/>
                  </a:lnTo>
                  <a:lnTo>
                    <a:pt x="1381" y="1588"/>
                  </a:lnTo>
                  <a:lnTo>
                    <a:pt x="1407" y="1538"/>
                  </a:lnTo>
                  <a:lnTo>
                    <a:pt x="1438" y="1486"/>
                  </a:lnTo>
                  <a:lnTo>
                    <a:pt x="1473" y="1430"/>
                  </a:lnTo>
                  <a:lnTo>
                    <a:pt x="1514" y="1373"/>
                  </a:lnTo>
                  <a:lnTo>
                    <a:pt x="1551" y="1320"/>
                  </a:lnTo>
                  <a:lnTo>
                    <a:pt x="1584" y="1264"/>
                  </a:lnTo>
                  <a:lnTo>
                    <a:pt x="1611" y="1207"/>
                  </a:lnTo>
                  <a:lnTo>
                    <a:pt x="1635" y="1148"/>
                  </a:lnTo>
                  <a:lnTo>
                    <a:pt x="1652" y="1086"/>
                  </a:lnTo>
                  <a:lnTo>
                    <a:pt x="1666" y="1024"/>
                  </a:lnTo>
                  <a:lnTo>
                    <a:pt x="1674" y="961"/>
                  </a:lnTo>
                  <a:lnTo>
                    <a:pt x="1676" y="897"/>
                  </a:lnTo>
                  <a:lnTo>
                    <a:pt x="1673" y="825"/>
                  </a:lnTo>
                  <a:lnTo>
                    <a:pt x="1663" y="756"/>
                  </a:lnTo>
                  <a:lnTo>
                    <a:pt x="1648" y="690"/>
                  </a:lnTo>
                  <a:lnTo>
                    <a:pt x="1627" y="625"/>
                  </a:lnTo>
                  <a:lnTo>
                    <a:pt x="1600" y="562"/>
                  </a:lnTo>
                  <a:lnTo>
                    <a:pt x="1570" y="503"/>
                  </a:lnTo>
                  <a:lnTo>
                    <a:pt x="1533" y="447"/>
                  </a:lnTo>
                  <a:lnTo>
                    <a:pt x="1492" y="394"/>
                  </a:lnTo>
                  <a:lnTo>
                    <a:pt x="1447" y="345"/>
                  </a:lnTo>
                  <a:lnTo>
                    <a:pt x="1398" y="300"/>
                  </a:lnTo>
                  <a:lnTo>
                    <a:pt x="1345" y="260"/>
                  </a:lnTo>
                  <a:lnTo>
                    <a:pt x="1289" y="223"/>
                  </a:lnTo>
                  <a:lnTo>
                    <a:pt x="1230" y="191"/>
                  </a:lnTo>
                  <a:lnTo>
                    <a:pt x="1168" y="166"/>
                  </a:lnTo>
                  <a:lnTo>
                    <a:pt x="1103" y="144"/>
                  </a:lnTo>
                  <a:lnTo>
                    <a:pt x="1037" y="129"/>
                  </a:lnTo>
                  <a:lnTo>
                    <a:pt x="967" y="120"/>
                  </a:lnTo>
                  <a:lnTo>
                    <a:pt x="896" y="117"/>
                  </a:lnTo>
                  <a:lnTo>
                    <a:pt x="826" y="120"/>
                  </a:lnTo>
                  <a:lnTo>
                    <a:pt x="756" y="129"/>
                  </a:lnTo>
                  <a:lnTo>
                    <a:pt x="689" y="144"/>
                  </a:lnTo>
                  <a:lnTo>
                    <a:pt x="625" y="166"/>
                  </a:lnTo>
                  <a:lnTo>
                    <a:pt x="563" y="191"/>
                  </a:lnTo>
                  <a:lnTo>
                    <a:pt x="503" y="223"/>
                  </a:lnTo>
                  <a:lnTo>
                    <a:pt x="447" y="260"/>
                  </a:lnTo>
                  <a:lnTo>
                    <a:pt x="394" y="300"/>
                  </a:lnTo>
                  <a:lnTo>
                    <a:pt x="345" y="345"/>
                  </a:lnTo>
                  <a:lnTo>
                    <a:pt x="301" y="394"/>
                  </a:lnTo>
                  <a:lnTo>
                    <a:pt x="260" y="447"/>
                  </a:lnTo>
                  <a:lnTo>
                    <a:pt x="223" y="503"/>
                  </a:lnTo>
                  <a:lnTo>
                    <a:pt x="191" y="562"/>
                  </a:lnTo>
                  <a:lnTo>
                    <a:pt x="166" y="625"/>
                  </a:lnTo>
                  <a:lnTo>
                    <a:pt x="145" y="690"/>
                  </a:lnTo>
                  <a:lnTo>
                    <a:pt x="129" y="756"/>
                  </a:lnTo>
                  <a:lnTo>
                    <a:pt x="120" y="825"/>
                  </a:lnTo>
                  <a:lnTo>
                    <a:pt x="117" y="897"/>
                  </a:lnTo>
                  <a:lnTo>
                    <a:pt x="119" y="961"/>
                  </a:lnTo>
                  <a:lnTo>
                    <a:pt x="127" y="1024"/>
                  </a:lnTo>
                  <a:lnTo>
                    <a:pt x="139" y="1086"/>
                  </a:lnTo>
                  <a:lnTo>
                    <a:pt x="158" y="1147"/>
                  </a:lnTo>
                  <a:lnTo>
                    <a:pt x="180" y="1206"/>
                  </a:lnTo>
                  <a:lnTo>
                    <a:pt x="208" y="1263"/>
                  </a:lnTo>
                  <a:lnTo>
                    <a:pt x="239" y="1317"/>
                  </a:lnTo>
                  <a:lnTo>
                    <a:pt x="277" y="1370"/>
                  </a:lnTo>
                  <a:lnTo>
                    <a:pt x="281" y="1375"/>
                  </a:lnTo>
                  <a:lnTo>
                    <a:pt x="321" y="1433"/>
                  </a:lnTo>
                  <a:lnTo>
                    <a:pt x="357" y="1488"/>
                  </a:lnTo>
                  <a:lnTo>
                    <a:pt x="387" y="1540"/>
                  </a:lnTo>
                  <a:lnTo>
                    <a:pt x="414" y="1590"/>
                  </a:lnTo>
                  <a:lnTo>
                    <a:pt x="436" y="1637"/>
                  </a:lnTo>
                  <a:lnTo>
                    <a:pt x="456" y="1681"/>
                  </a:lnTo>
                  <a:lnTo>
                    <a:pt x="471" y="1723"/>
                  </a:lnTo>
                  <a:lnTo>
                    <a:pt x="483" y="1761"/>
                  </a:lnTo>
                  <a:lnTo>
                    <a:pt x="492" y="1797"/>
                  </a:lnTo>
                  <a:lnTo>
                    <a:pt x="498" y="1831"/>
                  </a:lnTo>
                  <a:lnTo>
                    <a:pt x="503" y="1861"/>
                  </a:lnTo>
                  <a:lnTo>
                    <a:pt x="505" y="1889"/>
                  </a:lnTo>
                  <a:lnTo>
                    <a:pt x="506" y="1914"/>
                  </a:lnTo>
                  <a:lnTo>
                    <a:pt x="505" y="1937"/>
                  </a:lnTo>
                  <a:lnTo>
                    <a:pt x="503" y="1957"/>
                  </a:lnTo>
                  <a:lnTo>
                    <a:pt x="501" y="1974"/>
                  </a:lnTo>
                  <a:lnTo>
                    <a:pt x="498" y="1989"/>
                  </a:lnTo>
                  <a:lnTo>
                    <a:pt x="495" y="2001"/>
                  </a:lnTo>
                  <a:lnTo>
                    <a:pt x="492" y="2011"/>
                  </a:lnTo>
                  <a:lnTo>
                    <a:pt x="489" y="2017"/>
                  </a:lnTo>
                  <a:lnTo>
                    <a:pt x="487" y="2022"/>
                  </a:lnTo>
                  <a:lnTo>
                    <a:pt x="478" y="2037"/>
                  </a:lnTo>
                  <a:lnTo>
                    <a:pt x="466" y="2047"/>
                  </a:lnTo>
                  <a:lnTo>
                    <a:pt x="450" y="2054"/>
                  </a:lnTo>
                  <a:lnTo>
                    <a:pt x="434" y="2056"/>
                  </a:lnTo>
                  <a:lnTo>
                    <a:pt x="422" y="2055"/>
                  </a:lnTo>
                  <a:lnTo>
                    <a:pt x="410" y="2050"/>
                  </a:lnTo>
                  <a:lnTo>
                    <a:pt x="396" y="2042"/>
                  </a:lnTo>
                  <a:lnTo>
                    <a:pt x="386" y="2030"/>
                  </a:lnTo>
                  <a:lnTo>
                    <a:pt x="379" y="2017"/>
                  </a:lnTo>
                  <a:lnTo>
                    <a:pt x="376" y="2003"/>
                  </a:lnTo>
                  <a:lnTo>
                    <a:pt x="377" y="1988"/>
                  </a:lnTo>
                  <a:lnTo>
                    <a:pt x="381" y="1972"/>
                  </a:lnTo>
                  <a:lnTo>
                    <a:pt x="382" y="1971"/>
                  </a:lnTo>
                  <a:lnTo>
                    <a:pt x="383" y="1967"/>
                  </a:lnTo>
                  <a:lnTo>
                    <a:pt x="384" y="1961"/>
                  </a:lnTo>
                  <a:lnTo>
                    <a:pt x="386" y="1952"/>
                  </a:lnTo>
                  <a:lnTo>
                    <a:pt x="387" y="1941"/>
                  </a:lnTo>
                  <a:lnTo>
                    <a:pt x="388" y="1926"/>
                  </a:lnTo>
                  <a:lnTo>
                    <a:pt x="388" y="1909"/>
                  </a:lnTo>
                  <a:lnTo>
                    <a:pt x="387" y="1890"/>
                  </a:lnTo>
                  <a:lnTo>
                    <a:pt x="385" y="1868"/>
                  </a:lnTo>
                  <a:lnTo>
                    <a:pt x="381" y="1844"/>
                  </a:lnTo>
                  <a:lnTo>
                    <a:pt x="376" y="1816"/>
                  </a:lnTo>
                  <a:lnTo>
                    <a:pt x="368" y="1786"/>
                  </a:lnTo>
                  <a:lnTo>
                    <a:pt x="357" y="1753"/>
                  </a:lnTo>
                  <a:lnTo>
                    <a:pt x="343" y="1717"/>
                  </a:lnTo>
                  <a:lnTo>
                    <a:pt x="327" y="1680"/>
                  </a:lnTo>
                  <a:lnTo>
                    <a:pt x="308" y="1639"/>
                  </a:lnTo>
                  <a:lnTo>
                    <a:pt x="284" y="1595"/>
                  </a:lnTo>
                  <a:lnTo>
                    <a:pt x="257" y="1549"/>
                  </a:lnTo>
                  <a:lnTo>
                    <a:pt x="225" y="1499"/>
                  </a:lnTo>
                  <a:lnTo>
                    <a:pt x="189" y="1448"/>
                  </a:lnTo>
                  <a:lnTo>
                    <a:pt x="187" y="1445"/>
                  </a:lnTo>
                  <a:lnTo>
                    <a:pt x="149" y="1391"/>
                  </a:lnTo>
                  <a:lnTo>
                    <a:pt x="114" y="1335"/>
                  </a:lnTo>
                  <a:lnTo>
                    <a:pt x="84" y="1277"/>
                  </a:lnTo>
                  <a:lnTo>
                    <a:pt x="59" y="1218"/>
                  </a:lnTo>
                  <a:lnTo>
                    <a:pt x="38" y="1156"/>
                  </a:lnTo>
                  <a:lnTo>
                    <a:pt x="21" y="1093"/>
                  </a:lnTo>
                  <a:lnTo>
                    <a:pt x="9" y="1028"/>
                  </a:lnTo>
                  <a:lnTo>
                    <a:pt x="2" y="963"/>
                  </a:lnTo>
                  <a:lnTo>
                    <a:pt x="0" y="897"/>
                  </a:lnTo>
                  <a:lnTo>
                    <a:pt x="3" y="823"/>
                  </a:lnTo>
                  <a:lnTo>
                    <a:pt x="11" y="751"/>
                  </a:lnTo>
                  <a:lnTo>
                    <a:pt x="25" y="682"/>
                  </a:lnTo>
                  <a:lnTo>
                    <a:pt x="46" y="613"/>
                  </a:lnTo>
                  <a:lnTo>
                    <a:pt x="70" y="548"/>
                  </a:lnTo>
                  <a:lnTo>
                    <a:pt x="100" y="485"/>
                  </a:lnTo>
                  <a:lnTo>
                    <a:pt x="134" y="425"/>
                  </a:lnTo>
                  <a:lnTo>
                    <a:pt x="173" y="367"/>
                  </a:lnTo>
                  <a:lnTo>
                    <a:pt x="216" y="313"/>
                  </a:lnTo>
                  <a:lnTo>
                    <a:pt x="263" y="263"/>
                  </a:lnTo>
                  <a:lnTo>
                    <a:pt x="313" y="216"/>
                  </a:lnTo>
                  <a:lnTo>
                    <a:pt x="367" y="173"/>
                  </a:lnTo>
                  <a:lnTo>
                    <a:pt x="424" y="134"/>
                  </a:lnTo>
                  <a:lnTo>
                    <a:pt x="484" y="100"/>
                  </a:lnTo>
                  <a:lnTo>
                    <a:pt x="547" y="70"/>
                  </a:lnTo>
                  <a:lnTo>
                    <a:pt x="614" y="46"/>
                  </a:lnTo>
                  <a:lnTo>
                    <a:pt x="681" y="26"/>
                  </a:lnTo>
                  <a:lnTo>
                    <a:pt x="751" y="12"/>
                  </a:lnTo>
                  <a:lnTo>
                    <a:pt x="822" y="3"/>
                  </a:lnTo>
                  <a:lnTo>
                    <a:pt x="896" y="0"/>
                  </a:lnTo>
                  <a:close/>
                </a:path>
              </a:pathLst>
            </a:custGeom>
            <a:solidFill>
              <a:schemeClr val="bg1">
                <a:lumMod val="75000"/>
              </a:schemeClr>
            </a:solidFill>
            <a:ln w="57150">
              <a:solidFill>
                <a:schemeClr val="accent1"/>
              </a:solidFill>
            </a:ln>
            <a:effectLst/>
          </p:spPr>
          <p:txBody>
            <a:bodyPr wrap="square" lIns="91440" tIns="45720" rIns="91440" bIns="45720" anchor="ctr">
              <a:normAutofit/>
            </a:bodyPr>
            <a:lstStyle/>
            <a:p>
              <a:pPr algn="ctr"/>
              <a:endParaRPr lang="en-GB">
                <a:solidFill>
                  <a:schemeClr val="tx1">
                    <a:lumMod val="75000"/>
                    <a:lumOff val="25000"/>
                  </a:schemeClr>
                </a:solidFill>
              </a:endParaRPr>
            </a:p>
          </p:txBody>
        </p:sp>
        <p:sp>
          <p:nvSpPr>
            <p:cNvPr id="39" name="íşlîḑê"/>
            <p:cNvSpPr/>
            <p:nvPr/>
          </p:nvSpPr>
          <p:spPr bwMode="auto">
            <a:xfrm rot="10800000">
              <a:off x="5784513" y="2434671"/>
              <a:ext cx="627640" cy="195991"/>
            </a:xfrm>
            <a:custGeom>
              <a:avLst/>
              <a:gdLst>
                <a:gd name="T0" fmla="*/ 144 w 1077"/>
                <a:gd name="T1" fmla="*/ 117 h 337"/>
                <a:gd name="T2" fmla="*/ 134 w 1077"/>
                <a:gd name="T3" fmla="*/ 119 h 337"/>
                <a:gd name="T4" fmla="*/ 126 w 1077"/>
                <a:gd name="T5" fmla="*/ 125 h 337"/>
                <a:gd name="T6" fmla="*/ 120 w 1077"/>
                <a:gd name="T7" fmla="*/ 133 h 337"/>
                <a:gd name="T8" fmla="*/ 118 w 1077"/>
                <a:gd name="T9" fmla="*/ 143 h 337"/>
                <a:gd name="T10" fmla="*/ 118 w 1077"/>
                <a:gd name="T11" fmla="*/ 193 h 337"/>
                <a:gd name="T12" fmla="*/ 120 w 1077"/>
                <a:gd name="T13" fmla="*/ 203 h 337"/>
                <a:gd name="T14" fmla="*/ 126 w 1077"/>
                <a:gd name="T15" fmla="*/ 213 h 337"/>
                <a:gd name="T16" fmla="*/ 134 w 1077"/>
                <a:gd name="T17" fmla="*/ 218 h 337"/>
                <a:gd name="T18" fmla="*/ 144 w 1077"/>
                <a:gd name="T19" fmla="*/ 220 h 337"/>
                <a:gd name="T20" fmla="*/ 933 w 1077"/>
                <a:gd name="T21" fmla="*/ 220 h 337"/>
                <a:gd name="T22" fmla="*/ 943 w 1077"/>
                <a:gd name="T23" fmla="*/ 218 h 337"/>
                <a:gd name="T24" fmla="*/ 951 w 1077"/>
                <a:gd name="T25" fmla="*/ 213 h 337"/>
                <a:gd name="T26" fmla="*/ 958 w 1077"/>
                <a:gd name="T27" fmla="*/ 203 h 337"/>
                <a:gd name="T28" fmla="*/ 960 w 1077"/>
                <a:gd name="T29" fmla="*/ 193 h 337"/>
                <a:gd name="T30" fmla="*/ 960 w 1077"/>
                <a:gd name="T31" fmla="*/ 143 h 337"/>
                <a:gd name="T32" fmla="*/ 958 w 1077"/>
                <a:gd name="T33" fmla="*/ 133 h 337"/>
                <a:gd name="T34" fmla="*/ 951 w 1077"/>
                <a:gd name="T35" fmla="*/ 125 h 337"/>
                <a:gd name="T36" fmla="*/ 943 w 1077"/>
                <a:gd name="T37" fmla="*/ 119 h 337"/>
                <a:gd name="T38" fmla="*/ 933 w 1077"/>
                <a:gd name="T39" fmla="*/ 117 h 337"/>
                <a:gd name="T40" fmla="*/ 144 w 1077"/>
                <a:gd name="T41" fmla="*/ 117 h 337"/>
                <a:gd name="T42" fmla="*/ 144 w 1077"/>
                <a:gd name="T43" fmla="*/ 0 h 337"/>
                <a:gd name="T44" fmla="*/ 932 w 1077"/>
                <a:gd name="T45" fmla="*/ 0 h 337"/>
                <a:gd name="T46" fmla="*/ 962 w 1077"/>
                <a:gd name="T47" fmla="*/ 3 h 337"/>
                <a:gd name="T48" fmla="*/ 988 w 1077"/>
                <a:gd name="T49" fmla="*/ 11 h 337"/>
                <a:gd name="T50" fmla="*/ 1013 w 1077"/>
                <a:gd name="T51" fmla="*/ 24 h 337"/>
                <a:gd name="T52" fmla="*/ 1034 w 1077"/>
                <a:gd name="T53" fmla="*/ 41 h 337"/>
                <a:gd name="T54" fmla="*/ 1051 w 1077"/>
                <a:gd name="T55" fmla="*/ 63 h 337"/>
                <a:gd name="T56" fmla="*/ 1066 w 1077"/>
                <a:gd name="T57" fmla="*/ 87 h 337"/>
                <a:gd name="T58" fmla="*/ 1074 w 1077"/>
                <a:gd name="T59" fmla="*/ 115 h 337"/>
                <a:gd name="T60" fmla="*/ 1077 w 1077"/>
                <a:gd name="T61" fmla="*/ 143 h 337"/>
                <a:gd name="T62" fmla="*/ 1077 w 1077"/>
                <a:gd name="T63" fmla="*/ 193 h 337"/>
                <a:gd name="T64" fmla="*/ 1074 w 1077"/>
                <a:gd name="T65" fmla="*/ 222 h 337"/>
                <a:gd name="T66" fmla="*/ 1066 w 1077"/>
                <a:gd name="T67" fmla="*/ 249 h 337"/>
                <a:gd name="T68" fmla="*/ 1052 w 1077"/>
                <a:gd name="T69" fmla="*/ 274 h 337"/>
                <a:gd name="T70" fmla="*/ 1034 w 1077"/>
                <a:gd name="T71" fmla="*/ 295 h 337"/>
                <a:gd name="T72" fmla="*/ 1013 w 1077"/>
                <a:gd name="T73" fmla="*/ 313 h 337"/>
                <a:gd name="T74" fmla="*/ 988 w 1077"/>
                <a:gd name="T75" fmla="*/ 326 h 337"/>
                <a:gd name="T76" fmla="*/ 962 w 1077"/>
                <a:gd name="T77" fmla="*/ 334 h 337"/>
                <a:gd name="T78" fmla="*/ 933 w 1077"/>
                <a:gd name="T79" fmla="*/ 337 h 337"/>
                <a:gd name="T80" fmla="*/ 144 w 1077"/>
                <a:gd name="T81" fmla="*/ 337 h 337"/>
                <a:gd name="T82" fmla="*/ 116 w 1077"/>
                <a:gd name="T83" fmla="*/ 334 h 337"/>
                <a:gd name="T84" fmla="*/ 88 w 1077"/>
                <a:gd name="T85" fmla="*/ 326 h 337"/>
                <a:gd name="T86" fmla="*/ 64 w 1077"/>
                <a:gd name="T87" fmla="*/ 313 h 337"/>
                <a:gd name="T88" fmla="*/ 42 w 1077"/>
                <a:gd name="T89" fmla="*/ 295 h 337"/>
                <a:gd name="T90" fmla="*/ 25 w 1077"/>
                <a:gd name="T91" fmla="*/ 274 h 337"/>
                <a:gd name="T92" fmla="*/ 12 w 1077"/>
                <a:gd name="T93" fmla="*/ 249 h 337"/>
                <a:gd name="T94" fmla="*/ 3 w 1077"/>
                <a:gd name="T95" fmla="*/ 222 h 337"/>
                <a:gd name="T96" fmla="*/ 0 w 1077"/>
                <a:gd name="T97" fmla="*/ 193 h 337"/>
                <a:gd name="T98" fmla="*/ 0 w 1077"/>
                <a:gd name="T99" fmla="*/ 143 h 337"/>
                <a:gd name="T100" fmla="*/ 3 w 1077"/>
                <a:gd name="T101" fmla="*/ 115 h 337"/>
                <a:gd name="T102" fmla="*/ 12 w 1077"/>
                <a:gd name="T103" fmla="*/ 87 h 337"/>
                <a:gd name="T104" fmla="*/ 25 w 1077"/>
                <a:gd name="T105" fmla="*/ 63 h 337"/>
                <a:gd name="T106" fmla="*/ 42 w 1077"/>
                <a:gd name="T107" fmla="*/ 41 h 337"/>
                <a:gd name="T108" fmla="*/ 64 w 1077"/>
                <a:gd name="T109" fmla="*/ 24 h 337"/>
                <a:gd name="T110" fmla="*/ 88 w 1077"/>
                <a:gd name="T111" fmla="*/ 11 h 337"/>
                <a:gd name="T112" fmla="*/ 116 w 1077"/>
                <a:gd name="T113" fmla="*/ 3 h 337"/>
                <a:gd name="T114" fmla="*/ 144 w 1077"/>
                <a:gd name="T115"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77" h="337">
                  <a:moveTo>
                    <a:pt x="144" y="117"/>
                  </a:moveTo>
                  <a:lnTo>
                    <a:pt x="134" y="119"/>
                  </a:lnTo>
                  <a:lnTo>
                    <a:pt x="126" y="125"/>
                  </a:lnTo>
                  <a:lnTo>
                    <a:pt x="120" y="133"/>
                  </a:lnTo>
                  <a:lnTo>
                    <a:pt x="118" y="143"/>
                  </a:lnTo>
                  <a:lnTo>
                    <a:pt x="118" y="193"/>
                  </a:lnTo>
                  <a:lnTo>
                    <a:pt x="120" y="203"/>
                  </a:lnTo>
                  <a:lnTo>
                    <a:pt x="126" y="213"/>
                  </a:lnTo>
                  <a:lnTo>
                    <a:pt x="134" y="218"/>
                  </a:lnTo>
                  <a:lnTo>
                    <a:pt x="144" y="220"/>
                  </a:lnTo>
                  <a:lnTo>
                    <a:pt x="933" y="220"/>
                  </a:lnTo>
                  <a:lnTo>
                    <a:pt x="943" y="218"/>
                  </a:lnTo>
                  <a:lnTo>
                    <a:pt x="951" y="213"/>
                  </a:lnTo>
                  <a:lnTo>
                    <a:pt x="958" y="203"/>
                  </a:lnTo>
                  <a:lnTo>
                    <a:pt x="960" y="193"/>
                  </a:lnTo>
                  <a:lnTo>
                    <a:pt x="960" y="143"/>
                  </a:lnTo>
                  <a:lnTo>
                    <a:pt x="958" y="133"/>
                  </a:lnTo>
                  <a:lnTo>
                    <a:pt x="951" y="125"/>
                  </a:lnTo>
                  <a:lnTo>
                    <a:pt x="943" y="119"/>
                  </a:lnTo>
                  <a:lnTo>
                    <a:pt x="933" y="117"/>
                  </a:lnTo>
                  <a:lnTo>
                    <a:pt x="144" y="117"/>
                  </a:lnTo>
                  <a:close/>
                  <a:moveTo>
                    <a:pt x="144" y="0"/>
                  </a:moveTo>
                  <a:lnTo>
                    <a:pt x="932" y="0"/>
                  </a:lnTo>
                  <a:lnTo>
                    <a:pt x="962" y="3"/>
                  </a:lnTo>
                  <a:lnTo>
                    <a:pt x="988" y="11"/>
                  </a:lnTo>
                  <a:lnTo>
                    <a:pt x="1013" y="24"/>
                  </a:lnTo>
                  <a:lnTo>
                    <a:pt x="1034" y="41"/>
                  </a:lnTo>
                  <a:lnTo>
                    <a:pt x="1051" y="63"/>
                  </a:lnTo>
                  <a:lnTo>
                    <a:pt x="1066" y="87"/>
                  </a:lnTo>
                  <a:lnTo>
                    <a:pt x="1074" y="115"/>
                  </a:lnTo>
                  <a:lnTo>
                    <a:pt x="1077" y="143"/>
                  </a:lnTo>
                  <a:lnTo>
                    <a:pt x="1077" y="193"/>
                  </a:lnTo>
                  <a:lnTo>
                    <a:pt x="1074" y="222"/>
                  </a:lnTo>
                  <a:lnTo>
                    <a:pt x="1066" y="249"/>
                  </a:lnTo>
                  <a:lnTo>
                    <a:pt x="1052" y="274"/>
                  </a:lnTo>
                  <a:lnTo>
                    <a:pt x="1034" y="295"/>
                  </a:lnTo>
                  <a:lnTo>
                    <a:pt x="1013" y="313"/>
                  </a:lnTo>
                  <a:lnTo>
                    <a:pt x="988" y="326"/>
                  </a:lnTo>
                  <a:lnTo>
                    <a:pt x="962" y="334"/>
                  </a:lnTo>
                  <a:lnTo>
                    <a:pt x="933" y="337"/>
                  </a:lnTo>
                  <a:lnTo>
                    <a:pt x="144" y="337"/>
                  </a:lnTo>
                  <a:lnTo>
                    <a:pt x="116" y="334"/>
                  </a:lnTo>
                  <a:lnTo>
                    <a:pt x="88" y="326"/>
                  </a:lnTo>
                  <a:lnTo>
                    <a:pt x="64" y="313"/>
                  </a:lnTo>
                  <a:lnTo>
                    <a:pt x="42" y="295"/>
                  </a:lnTo>
                  <a:lnTo>
                    <a:pt x="25" y="274"/>
                  </a:lnTo>
                  <a:lnTo>
                    <a:pt x="12" y="249"/>
                  </a:lnTo>
                  <a:lnTo>
                    <a:pt x="3" y="222"/>
                  </a:lnTo>
                  <a:lnTo>
                    <a:pt x="0" y="193"/>
                  </a:lnTo>
                  <a:lnTo>
                    <a:pt x="0" y="143"/>
                  </a:lnTo>
                  <a:lnTo>
                    <a:pt x="3" y="115"/>
                  </a:lnTo>
                  <a:lnTo>
                    <a:pt x="12" y="87"/>
                  </a:lnTo>
                  <a:lnTo>
                    <a:pt x="25" y="63"/>
                  </a:lnTo>
                  <a:lnTo>
                    <a:pt x="42" y="41"/>
                  </a:lnTo>
                  <a:lnTo>
                    <a:pt x="64" y="24"/>
                  </a:lnTo>
                  <a:lnTo>
                    <a:pt x="88" y="11"/>
                  </a:lnTo>
                  <a:lnTo>
                    <a:pt x="116" y="3"/>
                  </a:lnTo>
                  <a:lnTo>
                    <a:pt x="144" y="0"/>
                  </a:lnTo>
                  <a:close/>
                </a:path>
              </a:pathLst>
            </a:custGeom>
            <a:solidFill>
              <a:schemeClr val="bg1">
                <a:lumMod val="75000"/>
              </a:schemeClr>
            </a:solidFill>
            <a:ln w="57150">
              <a:solidFill>
                <a:schemeClr val="accent1"/>
              </a:solidFill>
            </a:ln>
            <a:effectLst/>
          </p:spPr>
          <p:txBody>
            <a:bodyPr wrap="square" lIns="91440" tIns="45720" rIns="91440" bIns="45720" anchor="ctr">
              <a:normAutofit fontScale="40000" lnSpcReduction="20000"/>
            </a:bodyPr>
            <a:lstStyle/>
            <a:p>
              <a:pPr algn="ctr"/>
              <a:endParaRPr lang="en-GB">
                <a:solidFill>
                  <a:schemeClr val="tx1">
                    <a:lumMod val="75000"/>
                    <a:lumOff val="25000"/>
                  </a:schemeClr>
                </a:solidFill>
              </a:endParaRPr>
            </a:p>
          </p:txBody>
        </p:sp>
        <p:sp>
          <p:nvSpPr>
            <p:cNvPr id="40" name="îṣlïḑê"/>
            <p:cNvSpPr/>
            <p:nvPr/>
          </p:nvSpPr>
          <p:spPr bwMode="auto">
            <a:xfrm rot="10800000">
              <a:off x="5869676" y="2139517"/>
              <a:ext cx="437482" cy="242656"/>
            </a:xfrm>
            <a:custGeom>
              <a:avLst/>
              <a:gdLst>
                <a:gd name="T0" fmla="*/ 58 w 748"/>
                <a:gd name="T1" fmla="*/ 0 h 416"/>
                <a:gd name="T2" fmla="*/ 76 w 748"/>
                <a:gd name="T3" fmla="*/ 3 h 416"/>
                <a:gd name="T4" fmla="*/ 93 w 748"/>
                <a:gd name="T5" fmla="*/ 11 h 416"/>
                <a:gd name="T6" fmla="*/ 105 w 748"/>
                <a:gd name="T7" fmla="*/ 24 h 416"/>
                <a:gd name="T8" fmla="*/ 114 w 748"/>
                <a:gd name="T9" fmla="*/ 39 h 416"/>
                <a:gd name="T10" fmla="*/ 116 w 748"/>
                <a:gd name="T11" fmla="*/ 58 h 416"/>
                <a:gd name="T12" fmla="*/ 116 w 748"/>
                <a:gd name="T13" fmla="*/ 175 h 416"/>
                <a:gd name="T14" fmla="*/ 373 w 748"/>
                <a:gd name="T15" fmla="*/ 292 h 416"/>
                <a:gd name="T16" fmla="*/ 631 w 748"/>
                <a:gd name="T17" fmla="*/ 171 h 416"/>
                <a:gd name="T18" fmla="*/ 631 w 748"/>
                <a:gd name="T19" fmla="*/ 58 h 416"/>
                <a:gd name="T20" fmla="*/ 634 w 748"/>
                <a:gd name="T21" fmla="*/ 39 h 416"/>
                <a:gd name="T22" fmla="*/ 642 w 748"/>
                <a:gd name="T23" fmla="*/ 24 h 416"/>
                <a:gd name="T24" fmla="*/ 655 w 748"/>
                <a:gd name="T25" fmla="*/ 11 h 416"/>
                <a:gd name="T26" fmla="*/ 671 w 748"/>
                <a:gd name="T27" fmla="*/ 3 h 416"/>
                <a:gd name="T28" fmla="*/ 689 w 748"/>
                <a:gd name="T29" fmla="*/ 0 h 416"/>
                <a:gd name="T30" fmla="*/ 708 w 748"/>
                <a:gd name="T31" fmla="*/ 3 h 416"/>
                <a:gd name="T32" fmla="*/ 724 w 748"/>
                <a:gd name="T33" fmla="*/ 11 h 416"/>
                <a:gd name="T34" fmla="*/ 737 w 748"/>
                <a:gd name="T35" fmla="*/ 24 h 416"/>
                <a:gd name="T36" fmla="*/ 745 w 748"/>
                <a:gd name="T37" fmla="*/ 39 h 416"/>
                <a:gd name="T38" fmla="*/ 748 w 748"/>
                <a:gd name="T39" fmla="*/ 58 h 416"/>
                <a:gd name="T40" fmla="*/ 748 w 748"/>
                <a:gd name="T41" fmla="*/ 208 h 416"/>
                <a:gd name="T42" fmla="*/ 745 w 748"/>
                <a:gd name="T43" fmla="*/ 224 h 416"/>
                <a:gd name="T44" fmla="*/ 739 w 748"/>
                <a:gd name="T45" fmla="*/ 239 h 416"/>
                <a:gd name="T46" fmla="*/ 729 w 748"/>
                <a:gd name="T47" fmla="*/ 251 h 416"/>
                <a:gd name="T48" fmla="*/ 714 w 748"/>
                <a:gd name="T49" fmla="*/ 261 h 416"/>
                <a:gd name="T50" fmla="*/ 398 w 748"/>
                <a:gd name="T51" fmla="*/ 410 h 416"/>
                <a:gd name="T52" fmla="*/ 386 w 748"/>
                <a:gd name="T53" fmla="*/ 414 h 416"/>
                <a:gd name="T54" fmla="*/ 373 w 748"/>
                <a:gd name="T55" fmla="*/ 416 h 416"/>
                <a:gd name="T56" fmla="*/ 361 w 748"/>
                <a:gd name="T57" fmla="*/ 414 h 416"/>
                <a:gd name="T58" fmla="*/ 349 w 748"/>
                <a:gd name="T59" fmla="*/ 410 h 416"/>
                <a:gd name="T60" fmla="*/ 33 w 748"/>
                <a:gd name="T61" fmla="*/ 266 h 416"/>
                <a:gd name="T62" fmla="*/ 19 w 748"/>
                <a:gd name="T63" fmla="*/ 257 h 416"/>
                <a:gd name="T64" fmla="*/ 9 w 748"/>
                <a:gd name="T65" fmla="*/ 244 h 416"/>
                <a:gd name="T66" fmla="*/ 2 w 748"/>
                <a:gd name="T67" fmla="*/ 229 h 416"/>
                <a:gd name="T68" fmla="*/ 0 w 748"/>
                <a:gd name="T69" fmla="*/ 213 h 416"/>
                <a:gd name="T70" fmla="*/ 0 w 748"/>
                <a:gd name="T71" fmla="*/ 58 h 416"/>
                <a:gd name="T72" fmla="*/ 3 w 748"/>
                <a:gd name="T73" fmla="*/ 39 h 416"/>
                <a:gd name="T74" fmla="*/ 11 w 748"/>
                <a:gd name="T75" fmla="*/ 24 h 416"/>
                <a:gd name="T76" fmla="*/ 23 w 748"/>
                <a:gd name="T77" fmla="*/ 11 h 416"/>
                <a:gd name="T78" fmla="*/ 40 w 748"/>
                <a:gd name="T79" fmla="*/ 3 h 416"/>
                <a:gd name="T80" fmla="*/ 58 w 748"/>
                <a:gd name="T81" fmla="*/ 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8" h="416">
                  <a:moveTo>
                    <a:pt x="58" y="0"/>
                  </a:moveTo>
                  <a:lnTo>
                    <a:pt x="76" y="3"/>
                  </a:lnTo>
                  <a:lnTo>
                    <a:pt x="93" y="11"/>
                  </a:lnTo>
                  <a:lnTo>
                    <a:pt x="105" y="24"/>
                  </a:lnTo>
                  <a:lnTo>
                    <a:pt x="114" y="39"/>
                  </a:lnTo>
                  <a:lnTo>
                    <a:pt x="116" y="58"/>
                  </a:lnTo>
                  <a:lnTo>
                    <a:pt x="116" y="175"/>
                  </a:lnTo>
                  <a:lnTo>
                    <a:pt x="373" y="292"/>
                  </a:lnTo>
                  <a:lnTo>
                    <a:pt x="631" y="171"/>
                  </a:lnTo>
                  <a:lnTo>
                    <a:pt x="631" y="58"/>
                  </a:lnTo>
                  <a:lnTo>
                    <a:pt x="634" y="39"/>
                  </a:lnTo>
                  <a:lnTo>
                    <a:pt x="642" y="24"/>
                  </a:lnTo>
                  <a:lnTo>
                    <a:pt x="655" y="11"/>
                  </a:lnTo>
                  <a:lnTo>
                    <a:pt x="671" y="3"/>
                  </a:lnTo>
                  <a:lnTo>
                    <a:pt x="689" y="0"/>
                  </a:lnTo>
                  <a:lnTo>
                    <a:pt x="708" y="3"/>
                  </a:lnTo>
                  <a:lnTo>
                    <a:pt x="724" y="11"/>
                  </a:lnTo>
                  <a:lnTo>
                    <a:pt x="737" y="24"/>
                  </a:lnTo>
                  <a:lnTo>
                    <a:pt x="745" y="39"/>
                  </a:lnTo>
                  <a:lnTo>
                    <a:pt x="748" y="58"/>
                  </a:lnTo>
                  <a:lnTo>
                    <a:pt x="748" y="208"/>
                  </a:lnTo>
                  <a:lnTo>
                    <a:pt x="745" y="224"/>
                  </a:lnTo>
                  <a:lnTo>
                    <a:pt x="739" y="239"/>
                  </a:lnTo>
                  <a:lnTo>
                    <a:pt x="729" y="251"/>
                  </a:lnTo>
                  <a:lnTo>
                    <a:pt x="714" y="261"/>
                  </a:lnTo>
                  <a:lnTo>
                    <a:pt x="398" y="410"/>
                  </a:lnTo>
                  <a:lnTo>
                    <a:pt x="386" y="414"/>
                  </a:lnTo>
                  <a:lnTo>
                    <a:pt x="373" y="416"/>
                  </a:lnTo>
                  <a:lnTo>
                    <a:pt x="361" y="414"/>
                  </a:lnTo>
                  <a:lnTo>
                    <a:pt x="349" y="410"/>
                  </a:lnTo>
                  <a:lnTo>
                    <a:pt x="33" y="266"/>
                  </a:lnTo>
                  <a:lnTo>
                    <a:pt x="19" y="257"/>
                  </a:lnTo>
                  <a:lnTo>
                    <a:pt x="9" y="244"/>
                  </a:lnTo>
                  <a:lnTo>
                    <a:pt x="2" y="229"/>
                  </a:lnTo>
                  <a:lnTo>
                    <a:pt x="0" y="213"/>
                  </a:lnTo>
                  <a:lnTo>
                    <a:pt x="0" y="58"/>
                  </a:lnTo>
                  <a:lnTo>
                    <a:pt x="3" y="39"/>
                  </a:lnTo>
                  <a:lnTo>
                    <a:pt x="11" y="24"/>
                  </a:lnTo>
                  <a:lnTo>
                    <a:pt x="23" y="11"/>
                  </a:lnTo>
                  <a:lnTo>
                    <a:pt x="40" y="3"/>
                  </a:lnTo>
                  <a:lnTo>
                    <a:pt x="58" y="0"/>
                  </a:lnTo>
                  <a:close/>
                </a:path>
              </a:pathLst>
            </a:custGeom>
            <a:solidFill>
              <a:schemeClr val="bg1">
                <a:lumMod val="75000"/>
              </a:schemeClr>
            </a:solidFill>
            <a:ln w="57150">
              <a:solidFill>
                <a:schemeClr val="accent1"/>
              </a:solidFill>
            </a:ln>
            <a:effectLst/>
          </p:spPr>
          <p:txBody>
            <a:bodyPr wrap="square" lIns="91440" tIns="45720" rIns="91440" bIns="45720" anchor="ctr">
              <a:normAutofit fontScale="62500" lnSpcReduction="20000"/>
            </a:bodyPr>
            <a:lstStyle/>
            <a:p>
              <a:pPr algn="ctr"/>
              <a:endParaRPr lang="en-GB">
                <a:solidFill>
                  <a:schemeClr val="tx1">
                    <a:lumMod val="75000"/>
                    <a:lumOff val="25000"/>
                  </a:schemeClr>
                </a:solidFill>
              </a:endParaRPr>
            </a:p>
          </p:txBody>
        </p:sp>
        <p:sp>
          <p:nvSpPr>
            <p:cNvPr id="41" name="išḻíḑe"/>
            <p:cNvSpPr/>
            <p:nvPr/>
          </p:nvSpPr>
          <p:spPr bwMode="auto">
            <a:xfrm rot="10800000">
              <a:off x="5287534" y="2694826"/>
              <a:ext cx="298654" cy="239157"/>
            </a:xfrm>
            <a:custGeom>
              <a:avLst/>
              <a:gdLst>
                <a:gd name="T0" fmla="*/ 64 w 513"/>
                <a:gd name="T1" fmla="*/ 0 h 408"/>
                <a:gd name="T2" fmla="*/ 79 w 513"/>
                <a:gd name="T3" fmla="*/ 3 h 408"/>
                <a:gd name="T4" fmla="*/ 93 w 513"/>
                <a:gd name="T5" fmla="*/ 10 h 408"/>
                <a:gd name="T6" fmla="*/ 490 w 513"/>
                <a:gd name="T7" fmla="*/ 302 h 408"/>
                <a:gd name="T8" fmla="*/ 501 w 513"/>
                <a:gd name="T9" fmla="*/ 314 h 408"/>
                <a:gd name="T10" fmla="*/ 509 w 513"/>
                <a:gd name="T11" fmla="*/ 327 h 408"/>
                <a:gd name="T12" fmla="*/ 513 w 513"/>
                <a:gd name="T13" fmla="*/ 341 h 408"/>
                <a:gd name="T14" fmla="*/ 513 w 513"/>
                <a:gd name="T15" fmla="*/ 356 h 408"/>
                <a:gd name="T16" fmla="*/ 510 w 513"/>
                <a:gd name="T17" fmla="*/ 371 h 408"/>
                <a:gd name="T18" fmla="*/ 502 w 513"/>
                <a:gd name="T19" fmla="*/ 385 h 408"/>
                <a:gd name="T20" fmla="*/ 493 w 513"/>
                <a:gd name="T21" fmla="*/ 395 h 408"/>
                <a:gd name="T22" fmla="*/ 481 w 513"/>
                <a:gd name="T23" fmla="*/ 402 h 408"/>
                <a:gd name="T24" fmla="*/ 468 w 513"/>
                <a:gd name="T25" fmla="*/ 407 h 408"/>
                <a:gd name="T26" fmla="*/ 455 w 513"/>
                <a:gd name="T27" fmla="*/ 408 h 408"/>
                <a:gd name="T28" fmla="*/ 443 w 513"/>
                <a:gd name="T29" fmla="*/ 407 h 408"/>
                <a:gd name="T30" fmla="*/ 431 w 513"/>
                <a:gd name="T31" fmla="*/ 403 h 408"/>
                <a:gd name="T32" fmla="*/ 420 w 513"/>
                <a:gd name="T33" fmla="*/ 397 h 408"/>
                <a:gd name="T34" fmla="*/ 24 w 513"/>
                <a:gd name="T35" fmla="*/ 105 h 408"/>
                <a:gd name="T36" fmla="*/ 13 w 513"/>
                <a:gd name="T37" fmla="*/ 93 h 408"/>
                <a:gd name="T38" fmla="*/ 4 w 513"/>
                <a:gd name="T39" fmla="*/ 80 h 408"/>
                <a:gd name="T40" fmla="*/ 0 w 513"/>
                <a:gd name="T41" fmla="*/ 66 h 408"/>
                <a:gd name="T42" fmla="*/ 0 w 513"/>
                <a:gd name="T43" fmla="*/ 51 h 408"/>
                <a:gd name="T44" fmla="*/ 3 w 513"/>
                <a:gd name="T45" fmla="*/ 36 h 408"/>
                <a:gd name="T46" fmla="*/ 11 w 513"/>
                <a:gd name="T47" fmla="*/ 22 h 408"/>
                <a:gd name="T48" fmla="*/ 22 w 513"/>
                <a:gd name="T49" fmla="*/ 11 h 408"/>
                <a:gd name="T50" fmla="*/ 35 w 513"/>
                <a:gd name="T51" fmla="*/ 4 h 408"/>
                <a:gd name="T52" fmla="*/ 49 w 513"/>
                <a:gd name="T53" fmla="*/ 0 h 408"/>
                <a:gd name="T54" fmla="*/ 64 w 513"/>
                <a:gd name="T55" fmla="*/ 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3" h="408">
                  <a:moveTo>
                    <a:pt x="64" y="0"/>
                  </a:moveTo>
                  <a:lnTo>
                    <a:pt x="79" y="3"/>
                  </a:lnTo>
                  <a:lnTo>
                    <a:pt x="93" y="10"/>
                  </a:lnTo>
                  <a:lnTo>
                    <a:pt x="490" y="302"/>
                  </a:lnTo>
                  <a:lnTo>
                    <a:pt x="501" y="314"/>
                  </a:lnTo>
                  <a:lnTo>
                    <a:pt x="509" y="327"/>
                  </a:lnTo>
                  <a:lnTo>
                    <a:pt x="513" y="341"/>
                  </a:lnTo>
                  <a:lnTo>
                    <a:pt x="513" y="356"/>
                  </a:lnTo>
                  <a:lnTo>
                    <a:pt x="510" y="371"/>
                  </a:lnTo>
                  <a:lnTo>
                    <a:pt x="502" y="385"/>
                  </a:lnTo>
                  <a:lnTo>
                    <a:pt x="493" y="395"/>
                  </a:lnTo>
                  <a:lnTo>
                    <a:pt x="481" y="402"/>
                  </a:lnTo>
                  <a:lnTo>
                    <a:pt x="468" y="407"/>
                  </a:lnTo>
                  <a:lnTo>
                    <a:pt x="455" y="408"/>
                  </a:lnTo>
                  <a:lnTo>
                    <a:pt x="443" y="407"/>
                  </a:lnTo>
                  <a:lnTo>
                    <a:pt x="431" y="403"/>
                  </a:lnTo>
                  <a:lnTo>
                    <a:pt x="420" y="397"/>
                  </a:lnTo>
                  <a:lnTo>
                    <a:pt x="24" y="105"/>
                  </a:lnTo>
                  <a:lnTo>
                    <a:pt x="13" y="93"/>
                  </a:lnTo>
                  <a:lnTo>
                    <a:pt x="4" y="80"/>
                  </a:lnTo>
                  <a:lnTo>
                    <a:pt x="0" y="66"/>
                  </a:lnTo>
                  <a:lnTo>
                    <a:pt x="0" y="51"/>
                  </a:lnTo>
                  <a:lnTo>
                    <a:pt x="3" y="36"/>
                  </a:lnTo>
                  <a:lnTo>
                    <a:pt x="11" y="22"/>
                  </a:lnTo>
                  <a:lnTo>
                    <a:pt x="22" y="11"/>
                  </a:lnTo>
                  <a:lnTo>
                    <a:pt x="35" y="4"/>
                  </a:lnTo>
                  <a:lnTo>
                    <a:pt x="49" y="0"/>
                  </a:lnTo>
                  <a:lnTo>
                    <a:pt x="64" y="0"/>
                  </a:lnTo>
                  <a:close/>
                </a:path>
              </a:pathLst>
            </a:custGeom>
            <a:solidFill>
              <a:schemeClr val="accent1"/>
            </a:solidFill>
            <a:ln w="0">
              <a:noFill/>
              <a:prstDash val="solid"/>
              <a:round/>
            </a:ln>
          </p:spPr>
          <p:txBody>
            <a:bodyPr vert="horz" wrap="square" lIns="91440" tIns="45720" rIns="91440" bIns="45720" numCol="1" anchor="t" anchorCtr="0" compatLnSpc="1"/>
            <a:lstStyle>
              <a:defPPr>
                <a:defRPr lang="en-US"/>
              </a:defPPr>
              <a:lvl1pPr marL="0" algn="l" defTabSz="1371600" rtl="0" eaLnBrk="1" latinLnBrk="0" hangingPunct="1">
                <a:defRPr sz="2700" kern="1200">
                  <a:solidFill>
                    <a:schemeClr val="tx1"/>
                  </a:solidFill>
                </a:defRPr>
              </a:lvl1pPr>
              <a:lvl2pPr marL="685800" algn="l" defTabSz="1371600" rtl="0" eaLnBrk="1" latinLnBrk="0" hangingPunct="1">
                <a:defRPr sz="2700" kern="1200">
                  <a:solidFill>
                    <a:schemeClr val="tx1"/>
                  </a:solidFill>
                </a:defRPr>
              </a:lvl2pPr>
              <a:lvl3pPr marL="1371600" algn="l" defTabSz="1371600" rtl="0" eaLnBrk="1" latinLnBrk="0" hangingPunct="1">
                <a:defRPr sz="2700" kern="1200">
                  <a:solidFill>
                    <a:schemeClr val="tx1"/>
                  </a:solidFill>
                </a:defRPr>
              </a:lvl3pPr>
              <a:lvl4pPr marL="2057400" algn="l" defTabSz="1371600" rtl="0" eaLnBrk="1" latinLnBrk="0" hangingPunct="1">
                <a:defRPr sz="2700" kern="1200">
                  <a:solidFill>
                    <a:schemeClr val="tx1"/>
                  </a:solidFill>
                </a:defRPr>
              </a:lvl4pPr>
              <a:lvl5pPr marL="2743200" algn="l" defTabSz="1371600" rtl="0" eaLnBrk="1" latinLnBrk="0" hangingPunct="1">
                <a:defRPr sz="2700" kern="1200">
                  <a:solidFill>
                    <a:schemeClr val="tx1"/>
                  </a:solidFill>
                </a:defRPr>
              </a:lvl5pPr>
              <a:lvl6pPr marL="3429000" algn="l" defTabSz="1371600" rtl="0" eaLnBrk="1" latinLnBrk="0" hangingPunct="1">
                <a:defRPr sz="2700" kern="1200">
                  <a:solidFill>
                    <a:schemeClr val="tx1"/>
                  </a:solidFill>
                </a:defRPr>
              </a:lvl6pPr>
              <a:lvl7pPr marL="4114800" algn="l" defTabSz="1371600" rtl="0" eaLnBrk="1" latinLnBrk="0" hangingPunct="1">
                <a:defRPr sz="2700" kern="1200">
                  <a:solidFill>
                    <a:schemeClr val="tx1"/>
                  </a:solidFill>
                </a:defRPr>
              </a:lvl7pPr>
              <a:lvl8pPr marL="4800600" algn="l" defTabSz="1371600" rtl="0" eaLnBrk="1" latinLnBrk="0" hangingPunct="1">
                <a:defRPr sz="2700" kern="1200">
                  <a:solidFill>
                    <a:schemeClr val="tx1"/>
                  </a:solidFill>
                </a:defRPr>
              </a:lvl8pPr>
              <a:lvl9pPr marL="5486400" algn="l" defTabSz="1371600" rtl="0" eaLnBrk="1" latinLnBrk="0" hangingPunct="1">
                <a:defRPr sz="2700" kern="1200">
                  <a:solidFill>
                    <a:schemeClr val="tx1"/>
                  </a:solidFill>
                </a:defRPr>
              </a:lvl9pPr>
            </a:lstStyle>
            <a:p>
              <a:endParaRPr lang="en-GB">
                <a:solidFill>
                  <a:schemeClr val="tx1">
                    <a:lumMod val="75000"/>
                    <a:lumOff val="25000"/>
                  </a:schemeClr>
                </a:solidFill>
              </a:endParaRPr>
            </a:p>
          </p:txBody>
        </p:sp>
        <p:sp>
          <p:nvSpPr>
            <p:cNvPr id="42" name="í$1iḋé"/>
            <p:cNvSpPr/>
            <p:nvPr/>
          </p:nvSpPr>
          <p:spPr bwMode="auto">
            <a:xfrm rot="10800000">
              <a:off x="6596478" y="3660786"/>
              <a:ext cx="304488" cy="242656"/>
            </a:xfrm>
            <a:custGeom>
              <a:avLst/>
              <a:gdLst>
                <a:gd name="T0" fmla="*/ 65 w 522"/>
                <a:gd name="T1" fmla="*/ 0 h 416"/>
                <a:gd name="T2" fmla="*/ 80 w 522"/>
                <a:gd name="T3" fmla="*/ 4 h 416"/>
                <a:gd name="T4" fmla="*/ 93 w 522"/>
                <a:gd name="T5" fmla="*/ 11 h 416"/>
                <a:gd name="T6" fmla="*/ 499 w 522"/>
                <a:gd name="T7" fmla="*/ 311 h 416"/>
                <a:gd name="T8" fmla="*/ 510 w 522"/>
                <a:gd name="T9" fmla="*/ 321 h 416"/>
                <a:gd name="T10" fmla="*/ 518 w 522"/>
                <a:gd name="T11" fmla="*/ 334 h 416"/>
                <a:gd name="T12" fmla="*/ 522 w 522"/>
                <a:gd name="T13" fmla="*/ 349 h 416"/>
                <a:gd name="T14" fmla="*/ 522 w 522"/>
                <a:gd name="T15" fmla="*/ 364 h 416"/>
                <a:gd name="T16" fmla="*/ 519 w 522"/>
                <a:gd name="T17" fmla="*/ 379 h 416"/>
                <a:gd name="T18" fmla="*/ 511 w 522"/>
                <a:gd name="T19" fmla="*/ 392 h 416"/>
                <a:gd name="T20" fmla="*/ 502 w 522"/>
                <a:gd name="T21" fmla="*/ 403 h 416"/>
                <a:gd name="T22" fmla="*/ 491 w 522"/>
                <a:gd name="T23" fmla="*/ 410 h 416"/>
                <a:gd name="T24" fmla="*/ 477 w 522"/>
                <a:gd name="T25" fmla="*/ 415 h 416"/>
                <a:gd name="T26" fmla="*/ 464 w 522"/>
                <a:gd name="T27" fmla="*/ 416 h 416"/>
                <a:gd name="T28" fmla="*/ 452 w 522"/>
                <a:gd name="T29" fmla="*/ 415 h 416"/>
                <a:gd name="T30" fmla="*/ 441 w 522"/>
                <a:gd name="T31" fmla="*/ 411 h 416"/>
                <a:gd name="T32" fmla="*/ 430 w 522"/>
                <a:gd name="T33" fmla="*/ 405 h 416"/>
                <a:gd name="T34" fmla="*/ 24 w 522"/>
                <a:gd name="T35" fmla="*/ 106 h 416"/>
                <a:gd name="T36" fmla="*/ 13 w 522"/>
                <a:gd name="T37" fmla="*/ 95 h 416"/>
                <a:gd name="T38" fmla="*/ 4 w 522"/>
                <a:gd name="T39" fmla="*/ 81 h 416"/>
                <a:gd name="T40" fmla="*/ 0 w 522"/>
                <a:gd name="T41" fmla="*/ 67 h 416"/>
                <a:gd name="T42" fmla="*/ 0 w 522"/>
                <a:gd name="T43" fmla="*/ 52 h 416"/>
                <a:gd name="T44" fmla="*/ 4 w 522"/>
                <a:gd name="T45" fmla="*/ 38 h 416"/>
                <a:gd name="T46" fmla="*/ 12 w 522"/>
                <a:gd name="T47" fmla="*/ 23 h 416"/>
                <a:gd name="T48" fmla="*/ 23 w 522"/>
                <a:gd name="T49" fmla="*/ 12 h 416"/>
                <a:gd name="T50" fmla="*/ 36 w 522"/>
                <a:gd name="T51" fmla="*/ 5 h 416"/>
                <a:gd name="T52" fmla="*/ 50 w 522"/>
                <a:gd name="T53" fmla="*/ 1 h 416"/>
                <a:gd name="T54" fmla="*/ 65 w 522"/>
                <a:gd name="T55" fmla="*/ 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22" h="416">
                  <a:moveTo>
                    <a:pt x="65" y="0"/>
                  </a:moveTo>
                  <a:lnTo>
                    <a:pt x="80" y="4"/>
                  </a:lnTo>
                  <a:lnTo>
                    <a:pt x="93" y="11"/>
                  </a:lnTo>
                  <a:lnTo>
                    <a:pt x="499" y="311"/>
                  </a:lnTo>
                  <a:lnTo>
                    <a:pt x="510" y="321"/>
                  </a:lnTo>
                  <a:lnTo>
                    <a:pt x="518" y="334"/>
                  </a:lnTo>
                  <a:lnTo>
                    <a:pt x="522" y="349"/>
                  </a:lnTo>
                  <a:lnTo>
                    <a:pt x="522" y="364"/>
                  </a:lnTo>
                  <a:lnTo>
                    <a:pt x="519" y="379"/>
                  </a:lnTo>
                  <a:lnTo>
                    <a:pt x="511" y="392"/>
                  </a:lnTo>
                  <a:lnTo>
                    <a:pt x="502" y="403"/>
                  </a:lnTo>
                  <a:lnTo>
                    <a:pt x="491" y="410"/>
                  </a:lnTo>
                  <a:lnTo>
                    <a:pt x="477" y="415"/>
                  </a:lnTo>
                  <a:lnTo>
                    <a:pt x="464" y="416"/>
                  </a:lnTo>
                  <a:lnTo>
                    <a:pt x="452" y="415"/>
                  </a:lnTo>
                  <a:lnTo>
                    <a:pt x="441" y="411"/>
                  </a:lnTo>
                  <a:lnTo>
                    <a:pt x="430" y="405"/>
                  </a:lnTo>
                  <a:lnTo>
                    <a:pt x="24" y="106"/>
                  </a:lnTo>
                  <a:lnTo>
                    <a:pt x="13" y="95"/>
                  </a:lnTo>
                  <a:lnTo>
                    <a:pt x="4" y="81"/>
                  </a:lnTo>
                  <a:lnTo>
                    <a:pt x="0" y="67"/>
                  </a:lnTo>
                  <a:lnTo>
                    <a:pt x="0" y="52"/>
                  </a:lnTo>
                  <a:lnTo>
                    <a:pt x="4" y="38"/>
                  </a:lnTo>
                  <a:lnTo>
                    <a:pt x="12" y="23"/>
                  </a:lnTo>
                  <a:lnTo>
                    <a:pt x="23" y="12"/>
                  </a:lnTo>
                  <a:lnTo>
                    <a:pt x="36" y="5"/>
                  </a:lnTo>
                  <a:lnTo>
                    <a:pt x="50" y="1"/>
                  </a:lnTo>
                  <a:lnTo>
                    <a:pt x="65" y="0"/>
                  </a:lnTo>
                  <a:close/>
                </a:path>
              </a:pathLst>
            </a:custGeom>
            <a:solidFill>
              <a:schemeClr val="accent1"/>
            </a:solidFill>
            <a:ln w="0">
              <a:noFill/>
              <a:prstDash val="solid"/>
              <a:round/>
            </a:ln>
          </p:spPr>
          <p:txBody>
            <a:bodyPr vert="horz" wrap="square" lIns="91440" tIns="45720" rIns="91440" bIns="45720" numCol="1" anchor="t" anchorCtr="0" compatLnSpc="1"/>
            <a:lstStyle>
              <a:defPPr>
                <a:defRPr lang="en-US"/>
              </a:defPPr>
              <a:lvl1pPr marL="0" algn="l" defTabSz="1371600" rtl="0" eaLnBrk="1" latinLnBrk="0" hangingPunct="1">
                <a:defRPr sz="2700" kern="1200">
                  <a:solidFill>
                    <a:schemeClr val="tx1"/>
                  </a:solidFill>
                </a:defRPr>
              </a:lvl1pPr>
              <a:lvl2pPr marL="685800" algn="l" defTabSz="1371600" rtl="0" eaLnBrk="1" latinLnBrk="0" hangingPunct="1">
                <a:defRPr sz="2700" kern="1200">
                  <a:solidFill>
                    <a:schemeClr val="tx1"/>
                  </a:solidFill>
                </a:defRPr>
              </a:lvl2pPr>
              <a:lvl3pPr marL="1371600" algn="l" defTabSz="1371600" rtl="0" eaLnBrk="1" latinLnBrk="0" hangingPunct="1">
                <a:defRPr sz="2700" kern="1200">
                  <a:solidFill>
                    <a:schemeClr val="tx1"/>
                  </a:solidFill>
                </a:defRPr>
              </a:lvl3pPr>
              <a:lvl4pPr marL="2057400" algn="l" defTabSz="1371600" rtl="0" eaLnBrk="1" latinLnBrk="0" hangingPunct="1">
                <a:defRPr sz="2700" kern="1200">
                  <a:solidFill>
                    <a:schemeClr val="tx1"/>
                  </a:solidFill>
                </a:defRPr>
              </a:lvl4pPr>
              <a:lvl5pPr marL="2743200" algn="l" defTabSz="1371600" rtl="0" eaLnBrk="1" latinLnBrk="0" hangingPunct="1">
                <a:defRPr sz="2700" kern="1200">
                  <a:solidFill>
                    <a:schemeClr val="tx1"/>
                  </a:solidFill>
                </a:defRPr>
              </a:lvl5pPr>
              <a:lvl6pPr marL="3429000" algn="l" defTabSz="1371600" rtl="0" eaLnBrk="1" latinLnBrk="0" hangingPunct="1">
                <a:defRPr sz="2700" kern="1200">
                  <a:solidFill>
                    <a:schemeClr val="tx1"/>
                  </a:solidFill>
                </a:defRPr>
              </a:lvl6pPr>
              <a:lvl7pPr marL="4114800" algn="l" defTabSz="1371600" rtl="0" eaLnBrk="1" latinLnBrk="0" hangingPunct="1">
                <a:defRPr sz="2700" kern="1200">
                  <a:solidFill>
                    <a:schemeClr val="tx1"/>
                  </a:solidFill>
                </a:defRPr>
              </a:lvl7pPr>
              <a:lvl8pPr marL="4800600" algn="l" defTabSz="1371600" rtl="0" eaLnBrk="1" latinLnBrk="0" hangingPunct="1">
                <a:defRPr sz="2700" kern="1200">
                  <a:solidFill>
                    <a:schemeClr val="tx1"/>
                  </a:solidFill>
                </a:defRPr>
              </a:lvl8pPr>
              <a:lvl9pPr marL="5486400" algn="l" defTabSz="1371600" rtl="0" eaLnBrk="1" latinLnBrk="0" hangingPunct="1">
                <a:defRPr sz="2700" kern="1200">
                  <a:solidFill>
                    <a:schemeClr val="tx1"/>
                  </a:solidFill>
                </a:defRPr>
              </a:lvl9pPr>
            </a:lstStyle>
            <a:p>
              <a:endParaRPr lang="en-GB">
                <a:solidFill>
                  <a:schemeClr val="tx1">
                    <a:lumMod val="75000"/>
                    <a:lumOff val="25000"/>
                  </a:schemeClr>
                </a:solidFill>
              </a:endParaRPr>
            </a:p>
          </p:txBody>
        </p:sp>
        <p:sp>
          <p:nvSpPr>
            <p:cNvPr id="43" name="iṡľïḋe"/>
            <p:cNvSpPr/>
            <p:nvPr/>
          </p:nvSpPr>
          <p:spPr bwMode="auto">
            <a:xfrm rot="10800000">
              <a:off x="6585979" y="2694826"/>
              <a:ext cx="314987" cy="250823"/>
            </a:xfrm>
            <a:custGeom>
              <a:avLst/>
              <a:gdLst>
                <a:gd name="T0" fmla="*/ 476 w 541"/>
                <a:gd name="T1" fmla="*/ 0 h 429"/>
                <a:gd name="T2" fmla="*/ 492 w 541"/>
                <a:gd name="T3" fmla="*/ 0 h 429"/>
                <a:gd name="T4" fmla="*/ 506 w 541"/>
                <a:gd name="T5" fmla="*/ 4 h 429"/>
                <a:gd name="T6" fmla="*/ 519 w 541"/>
                <a:gd name="T7" fmla="*/ 12 h 429"/>
                <a:gd name="T8" fmla="*/ 529 w 541"/>
                <a:gd name="T9" fmla="*/ 24 h 429"/>
                <a:gd name="T10" fmla="*/ 538 w 541"/>
                <a:gd name="T11" fmla="*/ 37 h 429"/>
                <a:gd name="T12" fmla="*/ 541 w 541"/>
                <a:gd name="T13" fmla="*/ 52 h 429"/>
                <a:gd name="T14" fmla="*/ 541 w 541"/>
                <a:gd name="T15" fmla="*/ 67 h 429"/>
                <a:gd name="T16" fmla="*/ 537 w 541"/>
                <a:gd name="T17" fmla="*/ 82 h 429"/>
                <a:gd name="T18" fmla="*/ 528 w 541"/>
                <a:gd name="T19" fmla="*/ 94 h 429"/>
                <a:gd name="T20" fmla="*/ 517 w 541"/>
                <a:gd name="T21" fmla="*/ 105 h 429"/>
                <a:gd name="T22" fmla="*/ 93 w 541"/>
                <a:gd name="T23" fmla="*/ 418 h 429"/>
                <a:gd name="T24" fmla="*/ 83 w 541"/>
                <a:gd name="T25" fmla="*/ 424 h 429"/>
                <a:gd name="T26" fmla="*/ 71 w 541"/>
                <a:gd name="T27" fmla="*/ 428 h 429"/>
                <a:gd name="T28" fmla="*/ 59 w 541"/>
                <a:gd name="T29" fmla="*/ 429 h 429"/>
                <a:gd name="T30" fmla="*/ 45 w 541"/>
                <a:gd name="T31" fmla="*/ 428 h 429"/>
                <a:gd name="T32" fmla="*/ 33 w 541"/>
                <a:gd name="T33" fmla="*/ 423 h 429"/>
                <a:gd name="T34" fmla="*/ 22 w 541"/>
                <a:gd name="T35" fmla="*/ 416 h 429"/>
                <a:gd name="T36" fmla="*/ 12 w 541"/>
                <a:gd name="T37" fmla="*/ 406 h 429"/>
                <a:gd name="T38" fmla="*/ 4 w 541"/>
                <a:gd name="T39" fmla="*/ 392 h 429"/>
                <a:gd name="T40" fmla="*/ 0 w 541"/>
                <a:gd name="T41" fmla="*/ 377 h 429"/>
                <a:gd name="T42" fmla="*/ 0 w 541"/>
                <a:gd name="T43" fmla="*/ 362 h 429"/>
                <a:gd name="T44" fmla="*/ 4 w 541"/>
                <a:gd name="T45" fmla="*/ 348 h 429"/>
                <a:gd name="T46" fmla="*/ 13 w 541"/>
                <a:gd name="T47" fmla="*/ 335 h 429"/>
                <a:gd name="T48" fmla="*/ 24 w 541"/>
                <a:gd name="T49" fmla="*/ 323 h 429"/>
                <a:gd name="T50" fmla="*/ 448 w 541"/>
                <a:gd name="T51" fmla="*/ 11 h 429"/>
                <a:gd name="T52" fmla="*/ 462 w 541"/>
                <a:gd name="T53" fmla="*/ 3 h 429"/>
                <a:gd name="T54" fmla="*/ 476 w 541"/>
                <a:gd name="T55" fmla="*/ 0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41" h="429">
                  <a:moveTo>
                    <a:pt x="476" y="0"/>
                  </a:moveTo>
                  <a:lnTo>
                    <a:pt x="492" y="0"/>
                  </a:lnTo>
                  <a:lnTo>
                    <a:pt x="506" y="4"/>
                  </a:lnTo>
                  <a:lnTo>
                    <a:pt x="519" y="12"/>
                  </a:lnTo>
                  <a:lnTo>
                    <a:pt x="529" y="24"/>
                  </a:lnTo>
                  <a:lnTo>
                    <a:pt x="538" y="37"/>
                  </a:lnTo>
                  <a:lnTo>
                    <a:pt x="541" y="52"/>
                  </a:lnTo>
                  <a:lnTo>
                    <a:pt x="541" y="67"/>
                  </a:lnTo>
                  <a:lnTo>
                    <a:pt x="537" y="82"/>
                  </a:lnTo>
                  <a:lnTo>
                    <a:pt x="528" y="94"/>
                  </a:lnTo>
                  <a:lnTo>
                    <a:pt x="517" y="105"/>
                  </a:lnTo>
                  <a:lnTo>
                    <a:pt x="93" y="418"/>
                  </a:lnTo>
                  <a:lnTo>
                    <a:pt x="83" y="424"/>
                  </a:lnTo>
                  <a:lnTo>
                    <a:pt x="71" y="428"/>
                  </a:lnTo>
                  <a:lnTo>
                    <a:pt x="59" y="429"/>
                  </a:lnTo>
                  <a:lnTo>
                    <a:pt x="45" y="428"/>
                  </a:lnTo>
                  <a:lnTo>
                    <a:pt x="33" y="423"/>
                  </a:lnTo>
                  <a:lnTo>
                    <a:pt x="22" y="416"/>
                  </a:lnTo>
                  <a:lnTo>
                    <a:pt x="12" y="406"/>
                  </a:lnTo>
                  <a:lnTo>
                    <a:pt x="4" y="392"/>
                  </a:lnTo>
                  <a:lnTo>
                    <a:pt x="0" y="377"/>
                  </a:lnTo>
                  <a:lnTo>
                    <a:pt x="0" y="362"/>
                  </a:lnTo>
                  <a:lnTo>
                    <a:pt x="4" y="348"/>
                  </a:lnTo>
                  <a:lnTo>
                    <a:pt x="13" y="335"/>
                  </a:lnTo>
                  <a:lnTo>
                    <a:pt x="24" y="323"/>
                  </a:lnTo>
                  <a:lnTo>
                    <a:pt x="448" y="11"/>
                  </a:lnTo>
                  <a:lnTo>
                    <a:pt x="462" y="3"/>
                  </a:lnTo>
                  <a:lnTo>
                    <a:pt x="476" y="0"/>
                  </a:lnTo>
                  <a:close/>
                </a:path>
              </a:pathLst>
            </a:custGeom>
            <a:solidFill>
              <a:schemeClr val="accent1"/>
            </a:solidFill>
            <a:ln w="0">
              <a:noFill/>
              <a:prstDash val="solid"/>
              <a:round/>
            </a:ln>
          </p:spPr>
          <p:txBody>
            <a:bodyPr vert="horz" wrap="square" lIns="91440" tIns="45720" rIns="91440" bIns="45720" numCol="1" anchor="t" anchorCtr="0" compatLnSpc="1"/>
            <a:lstStyle>
              <a:defPPr>
                <a:defRPr lang="en-US"/>
              </a:defPPr>
              <a:lvl1pPr marL="0" algn="l" defTabSz="1371600" rtl="0" eaLnBrk="1" latinLnBrk="0" hangingPunct="1">
                <a:defRPr sz="2700" kern="1200">
                  <a:solidFill>
                    <a:schemeClr val="tx1"/>
                  </a:solidFill>
                </a:defRPr>
              </a:lvl1pPr>
              <a:lvl2pPr marL="685800" algn="l" defTabSz="1371600" rtl="0" eaLnBrk="1" latinLnBrk="0" hangingPunct="1">
                <a:defRPr sz="2700" kern="1200">
                  <a:solidFill>
                    <a:schemeClr val="tx1"/>
                  </a:solidFill>
                </a:defRPr>
              </a:lvl2pPr>
              <a:lvl3pPr marL="1371600" algn="l" defTabSz="1371600" rtl="0" eaLnBrk="1" latinLnBrk="0" hangingPunct="1">
                <a:defRPr sz="2700" kern="1200">
                  <a:solidFill>
                    <a:schemeClr val="tx1"/>
                  </a:solidFill>
                </a:defRPr>
              </a:lvl3pPr>
              <a:lvl4pPr marL="2057400" algn="l" defTabSz="1371600" rtl="0" eaLnBrk="1" latinLnBrk="0" hangingPunct="1">
                <a:defRPr sz="2700" kern="1200">
                  <a:solidFill>
                    <a:schemeClr val="tx1"/>
                  </a:solidFill>
                </a:defRPr>
              </a:lvl4pPr>
              <a:lvl5pPr marL="2743200" algn="l" defTabSz="1371600" rtl="0" eaLnBrk="1" latinLnBrk="0" hangingPunct="1">
                <a:defRPr sz="2700" kern="1200">
                  <a:solidFill>
                    <a:schemeClr val="tx1"/>
                  </a:solidFill>
                </a:defRPr>
              </a:lvl5pPr>
              <a:lvl6pPr marL="3429000" algn="l" defTabSz="1371600" rtl="0" eaLnBrk="1" latinLnBrk="0" hangingPunct="1">
                <a:defRPr sz="2700" kern="1200">
                  <a:solidFill>
                    <a:schemeClr val="tx1"/>
                  </a:solidFill>
                </a:defRPr>
              </a:lvl6pPr>
              <a:lvl7pPr marL="4114800" algn="l" defTabSz="1371600" rtl="0" eaLnBrk="1" latinLnBrk="0" hangingPunct="1">
                <a:defRPr sz="2700" kern="1200">
                  <a:solidFill>
                    <a:schemeClr val="tx1"/>
                  </a:solidFill>
                </a:defRPr>
              </a:lvl7pPr>
              <a:lvl8pPr marL="4800600" algn="l" defTabSz="1371600" rtl="0" eaLnBrk="1" latinLnBrk="0" hangingPunct="1">
                <a:defRPr sz="2700" kern="1200">
                  <a:solidFill>
                    <a:schemeClr val="tx1"/>
                  </a:solidFill>
                </a:defRPr>
              </a:lvl8pPr>
              <a:lvl9pPr marL="5486400" algn="l" defTabSz="1371600" rtl="0" eaLnBrk="1" latinLnBrk="0" hangingPunct="1">
                <a:defRPr sz="2700" kern="1200">
                  <a:solidFill>
                    <a:schemeClr val="tx1"/>
                  </a:solidFill>
                </a:defRPr>
              </a:lvl9pPr>
            </a:lstStyle>
            <a:p>
              <a:endParaRPr lang="en-GB">
                <a:solidFill>
                  <a:schemeClr val="tx1">
                    <a:lumMod val="75000"/>
                    <a:lumOff val="25000"/>
                  </a:schemeClr>
                </a:solidFill>
              </a:endParaRPr>
            </a:p>
          </p:txBody>
        </p:sp>
        <p:sp>
          <p:nvSpPr>
            <p:cNvPr id="44" name="ï$ļíḋè"/>
            <p:cNvSpPr/>
            <p:nvPr/>
          </p:nvSpPr>
          <p:spPr bwMode="auto">
            <a:xfrm rot="10800000">
              <a:off x="5287534" y="3671285"/>
              <a:ext cx="289321" cy="232157"/>
            </a:xfrm>
            <a:custGeom>
              <a:avLst/>
              <a:gdLst>
                <a:gd name="T0" fmla="*/ 431 w 495"/>
                <a:gd name="T1" fmla="*/ 0 h 398"/>
                <a:gd name="T2" fmla="*/ 446 w 495"/>
                <a:gd name="T3" fmla="*/ 1 h 398"/>
                <a:gd name="T4" fmla="*/ 460 w 495"/>
                <a:gd name="T5" fmla="*/ 5 h 398"/>
                <a:gd name="T6" fmla="*/ 474 w 495"/>
                <a:gd name="T7" fmla="*/ 12 h 398"/>
                <a:gd name="T8" fmla="*/ 484 w 495"/>
                <a:gd name="T9" fmla="*/ 23 h 398"/>
                <a:gd name="T10" fmla="*/ 492 w 495"/>
                <a:gd name="T11" fmla="*/ 38 h 398"/>
                <a:gd name="T12" fmla="*/ 495 w 495"/>
                <a:gd name="T13" fmla="*/ 52 h 398"/>
                <a:gd name="T14" fmla="*/ 495 w 495"/>
                <a:gd name="T15" fmla="*/ 67 h 398"/>
                <a:gd name="T16" fmla="*/ 491 w 495"/>
                <a:gd name="T17" fmla="*/ 81 h 398"/>
                <a:gd name="T18" fmla="*/ 483 w 495"/>
                <a:gd name="T19" fmla="*/ 95 h 398"/>
                <a:gd name="T20" fmla="*/ 472 w 495"/>
                <a:gd name="T21" fmla="*/ 106 h 398"/>
                <a:gd name="T22" fmla="*/ 92 w 495"/>
                <a:gd name="T23" fmla="*/ 385 h 398"/>
                <a:gd name="T24" fmla="*/ 81 w 495"/>
                <a:gd name="T25" fmla="*/ 391 h 398"/>
                <a:gd name="T26" fmla="*/ 70 w 495"/>
                <a:gd name="T27" fmla="*/ 395 h 398"/>
                <a:gd name="T28" fmla="*/ 58 w 495"/>
                <a:gd name="T29" fmla="*/ 398 h 398"/>
                <a:gd name="T30" fmla="*/ 44 w 495"/>
                <a:gd name="T31" fmla="*/ 395 h 398"/>
                <a:gd name="T32" fmla="*/ 31 w 495"/>
                <a:gd name="T33" fmla="*/ 390 h 398"/>
                <a:gd name="T34" fmla="*/ 20 w 495"/>
                <a:gd name="T35" fmla="*/ 383 h 398"/>
                <a:gd name="T36" fmla="*/ 11 w 495"/>
                <a:gd name="T37" fmla="*/ 373 h 398"/>
                <a:gd name="T38" fmla="*/ 3 w 495"/>
                <a:gd name="T39" fmla="*/ 359 h 398"/>
                <a:gd name="T40" fmla="*/ 0 w 495"/>
                <a:gd name="T41" fmla="*/ 345 h 398"/>
                <a:gd name="T42" fmla="*/ 0 w 495"/>
                <a:gd name="T43" fmla="*/ 329 h 398"/>
                <a:gd name="T44" fmla="*/ 4 w 495"/>
                <a:gd name="T45" fmla="*/ 315 h 398"/>
                <a:gd name="T46" fmla="*/ 12 w 495"/>
                <a:gd name="T47" fmla="*/ 302 h 398"/>
                <a:gd name="T48" fmla="*/ 23 w 495"/>
                <a:gd name="T49" fmla="*/ 291 h 398"/>
                <a:gd name="T50" fmla="*/ 402 w 495"/>
                <a:gd name="T51" fmla="*/ 11 h 398"/>
                <a:gd name="T52" fmla="*/ 417 w 495"/>
                <a:gd name="T53" fmla="*/ 4 h 398"/>
                <a:gd name="T54" fmla="*/ 431 w 495"/>
                <a:gd name="T55" fmla="*/ 0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5" h="398">
                  <a:moveTo>
                    <a:pt x="431" y="0"/>
                  </a:moveTo>
                  <a:lnTo>
                    <a:pt x="446" y="1"/>
                  </a:lnTo>
                  <a:lnTo>
                    <a:pt x="460" y="5"/>
                  </a:lnTo>
                  <a:lnTo>
                    <a:pt x="474" y="12"/>
                  </a:lnTo>
                  <a:lnTo>
                    <a:pt x="484" y="23"/>
                  </a:lnTo>
                  <a:lnTo>
                    <a:pt x="492" y="38"/>
                  </a:lnTo>
                  <a:lnTo>
                    <a:pt x="495" y="52"/>
                  </a:lnTo>
                  <a:lnTo>
                    <a:pt x="495" y="67"/>
                  </a:lnTo>
                  <a:lnTo>
                    <a:pt x="491" y="81"/>
                  </a:lnTo>
                  <a:lnTo>
                    <a:pt x="483" y="95"/>
                  </a:lnTo>
                  <a:lnTo>
                    <a:pt x="472" y="106"/>
                  </a:lnTo>
                  <a:lnTo>
                    <a:pt x="92" y="385"/>
                  </a:lnTo>
                  <a:lnTo>
                    <a:pt x="81" y="391"/>
                  </a:lnTo>
                  <a:lnTo>
                    <a:pt x="70" y="395"/>
                  </a:lnTo>
                  <a:lnTo>
                    <a:pt x="58" y="398"/>
                  </a:lnTo>
                  <a:lnTo>
                    <a:pt x="44" y="395"/>
                  </a:lnTo>
                  <a:lnTo>
                    <a:pt x="31" y="390"/>
                  </a:lnTo>
                  <a:lnTo>
                    <a:pt x="20" y="383"/>
                  </a:lnTo>
                  <a:lnTo>
                    <a:pt x="11" y="373"/>
                  </a:lnTo>
                  <a:lnTo>
                    <a:pt x="3" y="359"/>
                  </a:lnTo>
                  <a:lnTo>
                    <a:pt x="0" y="345"/>
                  </a:lnTo>
                  <a:lnTo>
                    <a:pt x="0" y="329"/>
                  </a:lnTo>
                  <a:lnTo>
                    <a:pt x="4" y="315"/>
                  </a:lnTo>
                  <a:lnTo>
                    <a:pt x="12" y="302"/>
                  </a:lnTo>
                  <a:lnTo>
                    <a:pt x="23" y="291"/>
                  </a:lnTo>
                  <a:lnTo>
                    <a:pt x="402" y="11"/>
                  </a:lnTo>
                  <a:lnTo>
                    <a:pt x="417" y="4"/>
                  </a:lnTo>
                  <a:lnTo>
                    <a:pt x="431" y="0"/>
                  </a:lnTo>
                  <a:close/>
                </a:path>
              </a:pathLst>
            </a:custGeom>
            <a:solidFill>
              <a:schemeClr val="accent1"/>
            </a:solidFill>
            <a:ln w="0">
              <a:noFill/>
              <a:prstDash val="solid"/>
              <a:round/>
            </a:ln>
          </p:spPr>
          <p:txBody>
            <a:bodyPr vert="horz" wrap="square" lIns="91440" tIns="45720" rIns="91440" bIns="45720" numCol="1" anchor="t" anchorCtr="0" compatLnSpc="1"/>
            <a:lstStyle>
              <a:defPPr>
                <a:defRPr lang="en-US"/>
              </a:defPPr>
              <a:lvl1pPr marL="0" algn="l" defTabSz="1371600" rtl="0" eaLnBrk="1" latinLnBrk="0" hangingPunct="1">
                <a:defRPr sz="2700" kern="1200">
                  <a:solidFill>
                    <a:schemeClr val="tx1"/>
                  </a:solidFill>
                </a:defRPr>
              </a:lvl1pPr>
              <a:lvl2pPr marL="685800" algn="l" defTabSz="1371600" rtl="0" eaLnBrk="1" latinLnBrk="0" hangingPunct="1">
                <a:defRPr sz="2700" kern="1200">
                  <a:solidFill>
                    <a:schemeClr val="tx1"/>
                  </a:solidFill>
                </a:defRPr>
              </a:lvl2pPr>
              <a:lvl3pPr marL="1371600" algn="l" defTabSz="1371600" rtl="0" eaLnBrk="1" latinLnBrk="0" hangingPunct="1">
                <a:defRPr sz="2700" kern="1200">
                  <a:solidFill>
                    <a:schemeClr val="tx1"/>
                  </a:solidFill>
                </a:defRPr>
              </a:lvl3pPr>
              <a:lvl4pPr marL="2057400" algn="l" defTabSz="1371600" rtl="0" eaLnBrk="1" latinLnBrk="0" hangingPunct="1">
                <a:defRPr sz="2700" kern="1200">
                  <a:solidFill>
                    <a:schemeClr val="tx1"/>
                  </a:solidFill>
                </a:defRPr>
              </a:lvl4pPr>
              <a:lvl5pPr marL="2743200" algn="l" defTabSz="1371600" rtl="0" eaLnBrk="1" latinLnBrk="0" hangingPunct="1">
                <a:defRPr sz="2700" kern="1200">
                  <a:solidFill>
                    <a:schemeClr val="tx1"/>
                  </a:solidFill>
                </a:defRPr>
              </a:lvl5pPr>
              <a:lvl6pPr marL="3429000" algn="l" defTabSz="1371600" rtl="0" eaLnBrk="1" latinLnBrk="0" hangingPunct="1">
                <a:defRPr sz="2700" kern="1200">
                  <a:solidFill>
                    <a:schemeClr val="tx1"/>
                  </a:solidFill>
                </a:defRPr>
              </a:lvl6pPr>
              <a:lvl7pPr marL="4114800" algn="l" defTabSz="1371600" rtl="0" eaLnBrk="1" latinLnBrk="0" hangingPunct="1">
                <a:defRPr sz="2700" kern="1200">
                  <a:solidFill>
                    <a:schemeClr val="tx1"/>
                  </a:solidFill>
                </a:defRPr>
              </a:lvl7pPr>
              <a:lvl8pPr marL="4800600" algn="l" defTabSz="1371600" rtl="0" eaLnBrk="1" latinLnBrk="0" hangingPunct="1">
                <a:defRPr sz="2700" kern="1200">
                  <a:solidFill>
                    <a:schemeClr val="tx1"/>
                  </a:solidFill>
                </a:defRPr>
              </a:lvl8pPr>
              <a:lvl9pPr marL="5486400" algn="l" defTabSz="1371600" rtl="0" eaLnBrk="1" latinLnBrk="0" hangingPunct="1">
                <a:defRPr sz="2700" kern="1200">
                  <a:solidFill>
                    <a:schemeClr val="tx1"/>
                  </a:solidFill>
                </a:defRPr>
              </a:lvl9pPr>
            </a:lstStyle>
            <a:p>
              <a:endParaRPr lang="en-GB">
                <a:solidFill>
                  <a:schemeClr val="tx1">
                    <a:lumMod val="75000"/>
                    <a:lumOff val="25000"/>
                  </a:schemeClr>
                </a:solidFill>
              </a:endParaRPr>
            </a:p>
          </p:txBody>
        </p:sp>
        <p:sp>
          <p:nvSpPr>
            <p:cNvPr id="45" name="ïṩľïḓè"/>
            <p:cNvSpPr/>
            <p:nvPr/>
          </p:nvSpPr>
          <p:spPr bwMode="auto">
            <a:xfrm rot="10800000">
              <a:off x="5125375" y="3265302"/>
              <a:ext cx="328986" cy="67664"/>
            </a:xfrm>
            <a:custGeom>
              <a:avLst/>
              <a:gdLst>
                <a:gd name="T0" fmla="*/ 58 w 563"/>
                <a:gd name="T1" fmla="*/ 0 h 117"/>
                <a:gd name="T2" fmla="*/ 505 w 563"/>
                <a:gd name="T3" fmla="*/ 0 h 117"/>
                <a:gd name="T4" fmla="*/ 524 w 563"/>
                <a:gd name="T5" fmla="*/ 3 h 117"/>
                <a:gd name="T6" fmla="*/ 540 w 563"/>
                <a:gd name="T7" fmla="*/ 11 h 117"/>
                <a:gd name="T8" fmla="*/ 552 w 563"/>
                <a:gd name="T9" fmla="*/ 24 h 117"/>
                <a:gd name="T10" fmla="*/ 560 w 563"/>
                <a:gd name="T11" fmla="*/ 39 h 117"/>
                <a:gd name="T12" fmla="*/ 563 w 563"/>
                <a:gd name="T13" fmla="*/ 59 h 117"/>
                <a:gd name="T14" fmla="*/ 560 w 563"/>
                <a:gd name="T15" fmla="*/ 77 h 117"/>
                <a:gd name="T16" fmla="*/ 552 w 563"/>
                <a:gd name="T17" fmla="*/ 92 h 117"/>
                <a:gd name="T18" fmla="*/ 540 w 563"/>
                <a:gd name="T19" fmla="*/ 106 h 117"/>
                <a:gd name="T20" fmla="*/ 524 w 563"/>
                <a:gd name="T21" fmla="*/ 114 h 117"/>
                <a:gd name="T22" fmla="*/ 505 w 563"/>
                <a:gd name="T23" fmla="*/ 117 h 117"/>
                <a:gd name="T24" fmla="*/ 58 w 563"/>
                <a:gd name="T25" fmla="*/ 117 h 117"/>
                <a:gd name="T26" fmla="*/ 39 w 563"/>
                <a:gd name="T27" fmla="*/ 114 h 117"/>
                <a:gd name="T28" fmla="*/ 23 w 563"/>
                <a:gd name="T29" fmla="*/ 106 h 117"/>
                <a:gd name="T30" fmla="*/ 11 w 563"/>
                <a:gd name="T31" fmla="*/ 92 h 117"/>
                <a:gd name="T32" fmla="*/ 3 w 563"/>
                <a:gd name="T33" fmla="*/ 77 h 117"/>
                <a:gd name="T34" fmla="*/ 0 w 563"/>
                <a:gd name="T35" fmla="*/ 59 h 117"/>
                <a:gd name="T36" fmla="*/ 3 w 563"/>
                <a:gd name="T37" fmla="*/ 39 h 117"/>
                <a:gd name="T38" fmla="*/ 11 w 563"/>
                <a:gd name="T39" fmla="*/ 24 h 117"/>
                <a:gd name="T40" fmla="*/ 23 w 563"/>
                <a:gd name="T41" fmla="*/ 11 h 117"/>
                <a:gd name="T42" fmla="*/ 39 w 563"/>
                <a:gd name="T43" fmla="*/ 3 h 117"/>
                <a:gd name="T44" fmla="*/ 58 w 563"/>
                <a:gd name="T45"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3" h="117">
                  <a:moveTo>
                    <a:pt x="58" y="0"/>
                  </a:moveTo>
                  <a:lnTo>
                    <a:pt x="505" y="0"/>
                  </a:lnTo>
                  <a:lnTo>
                    <a:pt x="524" y="3"/>
                  </a:lnTo>
                  <a:lnTo>
                    <a:pt x="540" y="11"/>
                  </a:lnTo>
                  <a:lnTo>
                    <a:pt x="552" y="24"/>
                  </a:lnTo>
                  <a:lnTo>
                    <a:pt x="560" y="39"/>
                  </a:lnTo>
                  <a:lnTo>
                    <a:pt x="563" y="59"/>
                  </a:lnTo>
                  <a:lnTo>
                    <a:pt x="560" y="77"/>
                  </a:lnTo>
                  <a:lnTo>
                    <a:pt x="552" y="92"/>
                  </a:lnTo>
                  <a:lnTo>
                    <a:pt x="540" y="106"/>
                  </a:lnTo>
                  <a:lnTo>
                    <a:pt x="524" y="114"/>
                  </a:lnTo>
                  <a:lnTo>
                    <a:pt x="505" y="117"/>
                  </a:lnTo>
                  <a:lnTo>
                    <a:pt x="58" y="117"/>
                  </a:lnTo>
                  <a:lnTo>
                    <a:pt x="39" y="114"/>
                  </a:lnTo>
                  <a:lnTo>
                    <a:pt x="23" y="106"/>
                  </a:lnTo>
                  <a:lnTo>
                    <a:pt x="11" y="92"/>
                  </a:lnTo>
                  <a:lnTo>
                    <a:pt x="3" y="77"/>
                  </a:lnTo>
                  <a:lnTo>
                    <a:pt x="0" y="59"/>
                  </a:lnTo>
                  <a:lnTo>
                    <a:pt x="3" y="39"/>
                  </a:lnTo>
                  <a:lnTo>
                    <a:pt x="11" y="24"/>
                  </a:lnTo>
                  <a:lnTo>
                    <a:pt x="23" y="11"/>
                  </a:lnTo>
                  <a:lnTo>
                    <a:pt x="39" y="3"/>
                  </a:lnTo>
                  <a:lnTo>
                    <a:pt x="58" y="0"/>
                  </a:lnTo>
                  <a:close/>
                </a:path>
              </a:pathLst>
            </a:custGeom>
            <a:solidFill>
              <a:schemeClr val="accent1"/>
            </a:solidFill>
            <a:ln w="0">
              <a:noFill/>
              <a:prstDash val="solid"/>
              <a:round/>
            </a:ln>
          </p:spPr>
          <p:txBody>
            <a:bodyPr vert="horz" wrap="square" lIns="91440" tIns="45720" rIns="91440" bIns="45720" numCol="1" anchor="t" anchorCtr="0" compatLnSpc="1"/>
            <a:lstStyle>
              <a:defPPr>
                <a:defRPr lang="en-US"/>
              </a:defPPr>
              <a:lvl1pPr marL="0" algn="l" defTabSz="1371600" rtl="0" eaLnBrk="1" latinLnBrk="0" hangingPunct="1">
                <a:defRPr sz="2700" kern="1200">
                  <a:solidFill>
                    <a:schemeClr val="tx1"/>
                  </a:solidFill>
                </a:defRPr>
              </a:lvl1pPr>
              <a:lvl2pPr marL="685800" algn="l" defTabSz="1371600" rtl="0" eaLnBrk="1" latinLnBrk="0" hangingPunct="1">
                <a:defRPr sz="2700" kern="1200">
                  <a:solidFill>
                    <a:schemeClr val="tx1"/>
                  </a:solidFill>
                </a:defRPr>
              </a:lvl2pPr>
              <a:lvl3pPr marL="1371600" algn="l" defTabSz="1371600" rtl="0" eaLnBrk="1" latinLnBrk="0" hangingPunct="1">
                <a:defRPr sz="2700" kern="1200">
                  <a:solidFill>
                    <a:schemeClr val="tx1"/>
                  </a:solidFill>
                </a:defRPr>
              </a:lvl3pPr>
              <a:lvl4pPr marL="2057400" algn="l" defTabSz="1371600" rtl="0" eaLnBrk="1" latinLnBrk="0" hangingPunct="1">
                <a:defRPr sz="2700" kern="1200">
                  <a:solidFill>
                    <a:schemeClr val="tx1"/>
                  </a:solidFill>
                </a:defRPr>
              </a:lvl4pPr>
              <a:lvl5pPr marL="2743200" algn="l" defTabSz="1371600" rtl="0" eaLnBrk="1" latinLnBrk="0" hangingPunct="1">
                <a:defRPr sz="2700" kern="1200">
                  <a:solidFill>
                    <a:schemeClr val="tx1"/>
                  </a:solidFill>
                </a:defRPr>
              </a:lvl5pPr>
              <a:lvl6pPr marL="3429000" algn="l" defTabSz="1371600" rtl="0" eaLnBrk="1" latinLnBrk="0" hangingPunct="1">
                <a:defRPr sz="2700" kern="1200">
                  <a:solidFill>
                    <a:schemeClr val="tx1"/>
                  </a:solidFill>
                </a:defRPr>
              </a:lvl6pPr>
              <a:lvl7pPr marL="4114800" algn="l" defTabSz="1371600" rtl="0" eaLnBrk="1" latinLnBrk="0" hangingPunct="1">
                <a:defRPr sz="2700" kern="1200">
                  <a:solidFill>
                    <a:schemeClr val="tx1"/>
                  </a:solidFill>
                </a:defRPr>
              </a:lvl7pPr>
              <a:lvl8pPr marL="4800600" algn="l" defTabSz="1371600" rtl="0" eaLnBrk="1" latinLnBrk="0" hangingPunct="1">
                <a:defRPr sz="2700" kern="1200">
                  <a:solidFill>
                    <a:schemeClr val="tx1"/>
                  </a:solidFill>
                </a:defRPr>
              </a:lvl8pPr>
              <a:lvl9pPr marL="5486400" algn="l" defTabSz="1371600" rtl="0" eaLnBrk="1" latinLnBrk="0" hangingPunct="1">
                <a:defRPr sz="2700" kern="1200">
                  <a:solidFill>
                    <a:schemeClr val="tx1"/>
                  </a:solidFill>
                </a:defRPr>
              </a:lvl9pPr>
            </a:lstStyle>
            <a:p>
              <a:endParaRPr lang="en-GB">
                <a:solidFill>
                  <a:schemeClr val="tx1">
                    <a:lumMod val="75000"/>
                    <a:lumOff val="25000"/>
                  </a:schemeClr>
                </a:solidFill>
              </a:endParaRPr>
            </a:p>
          </p:txBody>
        </p:sp>
        <p:sp>
          <p:nvSpPr>
            <p:cNvPr id="46" name="ís1íďè"/>
            <p:cNvSpPr/>
            <p:nvPr/>
          </p:nvSpPr>
          <p:spPr bwMode="auto">
            <a:xfrm rot="10800000">
              <a:off x="6728306" y="3265302"/>
              <a:ext cx="338319" cy="67664"/>
            </a:xfrm>
            <a:custGeom>
              <a:avLst/>
              <a:gdLst>
                <a:gd name="T0" fmla="*/ 58 w 579"/>
                <a:gd name="T1" fmla="*/ 0 h 117"/>
                <a:gd name="T2" fmla="*/ 520 w 579"/>
                <a:gd name="T3" fmla="*/ 0 h 117"/>
                <a:gd name="T4" fmla="*/ 539 w 579"/>
                <a:gd name="T5" fmla="*/ 3 h 117"/>
                <a:gd name="T6" fmla="*/ 555 w 579"/>
                <a:gd name="T7" fmla="*/ 11 h 117"/>
                <a:gd name="T8" fmla="*/ 568 w 579"/>
                <a:gd name="T9" fmla="*/ 24 h 117"/>
                <a:gd name="T10" fmla="*/ 576 w 579"/>
                <a:gd name="T11" fmla="*/ 39 h 117"/>
                <a:gd name="T12" fmla="*/ 579 w 579"/>
                <a:gd name="T13" fmla="*/ 59 h 117"/>
                <a:gd name="T14" fmla="*/ 576 w 579"/>
                <a:gd name="T15" fmla="*/ 77 h 117"/>
                <a:gd name="T16" fmla="*/ 568 w 579"/>
                <a:gd name="T17" fmla="*/ 92 h 117"/>
                <a:gd name="T18" fmla="*/ 555 w 579"/>
                <a:gd name="T19" fmla="*/ 106 h 117"/>
                <a:gd name="T20" fmla="*/ 538 w 579"/>
                <a:gd name="T21" fmla="*/ 114 h 117"/>
                <a:gd name="T22" fmla="*/ 520 w 579"/>
                <a:gd name="T23" fmla="*/ 117 h 117"/>
                <a:gd name="T24" fmla="*/ 58 w 579"/>
                <a:gd name="T25" fmla="*/ 117 h 117"/>
                <a:gd name="T26" fmla="*/ 40 w 579"/>
                <a:gd name="T27" fmla="*/ 114 h 117"/>
                <a:gd name="T28" fmla="*/ 24 w 579"/>
                <a:gd name="T29" fmla="*/ 106 h 117"/>
                <a:gd name="T30" fmla="*/ 11 w 579"/>
                <a:gd name="T31" fmla="*/ 92 h 117"/>
                <a:gd name="T32" fmla="*/ 3 w 579"/>
                <a:gd name="T33" fmla="*/ 77 h 117"/>
                <a:gd name="T34" fmla="*/ 0 w 579"/>
                <a:gd name="T35" fmla="*/ 59 h 117"/>
                <a:gd name="T36" fmla="*/ 0 w 579"/>
                <a:gd name="T37" fmla="*/ 58 h 117"/>
                <a:gd name="T38" fmla="*/ 3 w 579"/>
                <a:gd name="T39" fmla="*/ 39 h 117"/>
                <a:gd name="T40" fmla="*/ 11 w 579"/>
                <a:gd name="T41" fmla="*/ 24 h 117"/>
                <a:gd name="T42" fmla="*/ 24 w 579"/>
                <a:gd name="T43" fmla="*/ 11 h 117"/>
                <a:gd name="T44" fmla="*/ 40 w 579"/>
                <a:gd name="T45" fmla="*/ 3 h 117"/>
                <a:gd name="T46" fmla="*/ 58 w 579"/>
                <a:gd name="T47"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79" h="117">
                  <a:moveTo>
                    <a:pt x="58" y="0"/>
                  </a:moveTo>
                  <a:lnTo>
                    <a:pt x="520" y="0"/>
                  </a:lnTo>
                  <a:lnTo>
                    <a:pt x="539" y="3"/>
                  </a:lnTo>
                  <a:lnTo>
                    <a:pt x="555" y="11"/>
                  </a:lnTo>
                  <a:lnTo>
                    <a:pt x="568" y="24"/>
                  </a:lnTo>
                  <a:lnTo>
                    <a:pt x="576" y="39"/>
                  </a:lnTo>
                  <a:lnTo>
                    <a:pt x="579" y="59"/>
                  </a:lnTo>
                  <a:lnTo>
                    <a:pt x="576" y="77"/>
                  </a:lnTo>
                  <a:lnTo>
                    <a:pt x="568" y="92"/>
                  </a:lnTo>
                  <a:lnTo>
                    <a:pt x="555" y="106"/>
                  </a:lnTo>
                  <a:lnTo>
                    <a:pt x="538" y="114"/>
                  </a:lnTo>
                  <a:lnTo>
                    <a:pt x="520" y="117"/>
                  </a:lnTo>
                  <a:lnTo>
                    <a:pt x="58" y="117"/>
                  </a:lnTo>
                  <a:lnTo>
                    <a:pt x="40" y="114"/>
                  </a:lnTo>
                  <a:lnTo>
                    <a:pt x="24" y="106"/>
                  </a:lnTo>
                  <a:lnTo>
                    <a:pt x="11" y="92"/>
                  </a:lnTo>
                  <a:lnTo>
                    <a:pt x="3" y="77"/>
                  </a:lnTo>
                  <a:lnTo>
                    <a:pt x="0" y="59"/>
                  </a:lnTo>
                  <a:lnTo>
                    <a:pt x="0" y="58"/>
                  </a:lnTo>
                  <a:lnTo>
                    <a:pt x="3" y="39"/>
                  </a:lnTo>
                  <a:lnTo>
                    <a:pt x="11" y="24"/>
                  </a:lnTo>
                  <a:lnTo>
                    <a:pt x="24" y="11"/>
                  </a:lnTo>
                  <a:lnTo>
                    <a:pt x="40" y="3"/>
                  </a:lnTo>
                  <a:lnTo>
                    <a:pt x="58" y="0"/>
                  </a:lnTo>
                  <a:close/>
                </a:path>
              </a:pathLst>
            </a:custGeom>
            <a:solidFill>
              <a:schemeClr val="accent1"/>
            </a:solidFill>
            <a:ln w="0">
              <a:noFill/>
              <a:prstDash val="solid"/>
              <a:round/>
            </a:ln>
          </p:spPr>
          <p:txBody>
            <a:bodyPr vert="horz" wrap="square" lIns="91440" tIns="45720" rIns="91440" bIns="45720" numCol="1" anchor="t" anchorCtr="0" compatLnSpc="1"/>
            <a:lstStyle>
              <a:defPPr>
                <a:defRPr lang="en-US"/>
              </a:defPPr>
              <a:lvl1pPr marL="0" algn="l" defTabSz="1371600" rtl="0" eaLnBrk="1" latinLnBrk="0" hangingPunct="1">
                <a:defRPr sz="2700" kern="1200">
                  <a:solidFill>
                    <a:schemeClr val="tx1"/>
                  </a:solidFill>
                </a:defRPr>
              </a:lvl1pPr>
              <a:lvl2pPr marL="685800" algn="l" defTabSz="1371600" rtl="0" eaLnBrk="1" latinLnBrk="0" hangingPunct="1">
                <a:defRPr sz="2700" kern="1200">
                  <a:solidFill>
                    <a:schemeClr val="tx1"/>
                  </a:solidFill>
                </a:defRPr>
              </a:lvl2pPr>
              <a:lvl3pPr marL="1371600" algn="l" defTabSz="1371600" rtl="0" eaLnBrk="1" latinLnBrk="0" hangingPunct="1">
                <a:defRPr sz="2700" kern="1200">
                  <a:solidFill>
                    <a:schemeClr val="tx1"/>
                  </a:solidFill>
                </a:defRPr>
              </a:lvl3pPr>
              <a:lvl4pPr marL="2057400" algn="l" defTabSz="1371600" rtl="0" eaLnBrk="1" latinLnBrk="0" hangingPunct="1">
                <a:defRPr sz="2700" kern="1200">
                  <a:solidFill>
                    <a:schemeClr val="tx1"/>
                  </a:solidFill>
                </a:defRPr>
              </a:lvl4pPr>
              <a:lvl5pPr marL="2743200" algn="l" defTabSz="1371600" rtl="0" eaLnBrk="1" latinLnBrk="0" hangingPunct="1">
                <a:defRPr sz="2700" kern="1200">
                  <a:solidFill>
                    <a:schemeClr val="tx1"/>
                  </a:solidFill>
                </a:defRPr>
              </a:lvl5pPr>
              <a:lvl6pPr marL="3429000" algn="l" defTabSz="1371600" rtl="0" eaLnBrk="1" latinLnBrk="0" hangingPunct="1">
                <a:defRPr sz="2700" kern="1200">
                  <a:solidFill>
                    <a:schemeClr val="tx1"/>
                  </a:solidFill>
                </a:defRPr>
              </a:lvl6pPr>
              <a:lvl7pPr marL="4114800" algn="l" defTabSz="1371600" rtl="0" eaLnBrk="1" latinLnBrk="0" hangingPunct="1">
                <a:defRPr sz="2700" kern="1200">
                  <a:solidFill>
                    <a:schemeClr val="tx1"/>
                  </a:solidFill>
                </a:defRPr>
              </a:lvl7pPr>
              <a:lvl8pPr marL="4800600" algn="l" defTabSz="1371600" rtl="0" eaLnBrk="1" latinLnBrk="0" hangingPunct="1">
                <a:defRPr sz="2700" kern="1200">
                  <a:solidFill>
                    <a:schemeClr val="tx1"/>
                  </a:solidFill>
                </a:defRPr>
              </a:lvl8pPr>
              <a:lvl9pPr marL="5486400" algn="l" defTabSz="1371600" rtl="0" eaLnBrk="1" latinLnBrk="0" hangingPunct="1">
                <a:defRPr sz="2700" kern="1200">
                  <a:solidFill>
                    <a:schemeClr val="tx1"/>
                  </a:solidFill>
                </a:defRPr>
              </a:lvl9pPr>
            </a:lstStyle>
            <a:p>
              <a:endParaRPr lang="en-GB">
                <a:solidFill>
                  <a:schemeClr val="tx1">
                    <a:lumMod val="75000"/>
                    <a:lumOff val="25000"/>
                  </a:schemeClr>
                </a:solidFill>
              </a:endParaRPr>
            </a:p>
          </p:txBody>
        </p:sp>
        <p:sp>
          <p:nvSpPr>
            <p:cNvPr id="47" name="ís1iďe"/>
            <p:cNvSpPr/>
            <p:nvPr/>
          </p:nvSpPr>
          <p:spPr>
            <a:xfrm rot="10800000">
              <a:off x="6068585" y="3938457"/>
              <a:ext cx="63301" cy="345354"/>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371600" rtl="0" eaLnBrk="1" latinLnBrk="0" hangingPunct="1">
                <a:defRPr sz="2700" kern="1200">
                  <a:solidFill>
                    <a:schemeClr val="lt1"/>
                  </a:solidFill>
                </a:defRPr>
              </a:lvl1pPr>
              <a:lvl2pPr marL="685800" algn="l" defTabSz="1371600" rtl="0" eaLnBrk="1" latinLnBrk="0" hangingPunct="1">
                <a:defRPr sz="2700" kern="1200">
                  <a:solidFill>
                    <a:schemeClr val="lt1"/>
                  </a:solidFill>
                </a:defRPr>
              </a:lvl2pPr>
              <a:lvl3pPr marL="1371600" algn="l" defTabSz="1371600" rtl="0" eaLnBrk="1" latinLnBrk="0" hangingPunct="1">
                <a:defRPr sz="2700" kern="1200">
                  <a:solidFill>
                    <a:schemeClr val="lt1"/>
                  </a:solidFill>
                </a:defRPr>
              </a:lvl3pPr>
              <a:lvl4pPr marL="2057400" algn="l" defTabSz="1371600" rtl="0" eaLnBrk="1" latinLnBrk="0" hangingPunct="1">
                <a:defRPr sz="2700" kern="1200">
                  <a:solidFill>
                    <a:schemeClr val="lt1"/>
                  </a:solidFill>
                </a:defRPr>
              </a:lvl4pPr>
              <a:lvl5pPr marL="2743200" algn="l" defTabSz="1371600" rtl="0" eaLnBrk="1" latinLnBrk="0" hangingPunct="1">
                <a:defRPr sz="2700" kern="1200">
                  <a:solidFill>
                    <a:schemeClr val="lt1"/>
                  </a:solidFill>
                </a:defRPr>
              </a:lvl5pPr>
              <a:lvl6pPr marL="3429000" algn="l" defTabSz="1371600" rtl="0" eaLnBrk="1" latinLnBrk="0" hangingPunct="1">
                <a:defRPr sz="2700" kern="1200">
                  <a:solidFill>
                    <a:schemeClr val="lt1"/>
                  </a:solidFill>
                </a:defRPr>
              </a:lvl6pPr>
              <a:lvl7pPr marL="4114800" algn="l" defTabSz="1371600" rtl="0" eaLnBrk="1" latinLnBrk="0" hangingPunct="1">
                <a:defRPr sz="2700" kern="1200">
                  <a:solidFill>
                    <a:schemeClr val="lt1"/>
                  </a:solidFill>
                </a:defRPr>
              </a:lvl7pPr>
              <a:lvl8pPr marL="4800600" algn="l" defTabSz="1371600" rtl="0" eaLnBrk="1" latinLnBrk="0" hangingPunct="1">
                <a:defRPr sz="2700" kern="1200">
                  <a:solidFill>
                    <a:schemeClr val="lt1"/>
                  </a:solidFill>
                </a:defRPr>
              </a:lvl8pPr>
              <a:lvl9pPr marL="5486400" algn="l" defTabSz="1371600" rtl="0" eaLnBrk="1" latinLnBrk="0" hangingPunct="1">
                <a:defRPr sz="2700" kern="1200">
                  <a:solidFill>
                    <a:schemeClr val="lt1"/>
                  </a:solidFill>
                </a:defRPr>
              </a:lvl9pPr>
            </a:lstStyle>
            <a:p>
              <a:pPr algn="ctr"/>
              <a:endParaRPr lang="en-GB">
                <a:solidFill>
                  <a:schemeClr val="tx1">
                    <a:lumMod val="75000"/>
                    <a:lumOff val="25000"/>
                  </a:schemeClr>
                </a:solidFill>
              </a:endParaRPr>
            </a:p>
          </p:txBody>
        </p:sp>
        <p:cxnSp>
          <p:nvCxnSpPr>
            <p:cNvPr id="48" name="直接连接符 47"/>
            <p:cNvCxnSpPr/>
            <p:nvPr/>
          </p:nvCxnSpPr>
          <p:spPr>
            <a:xfrm flipH="1" flipV="1">
              <a:off x="6088417" y="0"/>
              <a:ext cx="0" cy="2139518"/>
            </a:xfrm>
            <a:prstGeom prst="line">
              <a:avLst/>
            </a:prstGeom>
            <a:solidFill>
              <a:schemeClr val="bg1">
                <a:lumMod val="85000"/>
              </a:schemeClr>
            </a:solidFill>
            <a:ln w="57150">
              <a:solidFill>
                <a:schemeClr val="accent1"/>
              </a:solidFill>
            </a:ln>
            <a:effectLst/>
          </p:spPr>
        </p:cxnSp>
      </p:grpSp>
      <p:grpSp>
        <p:nvGrpSpPr>
          <p:cNvPr id="9" name="iŝļîḍè"/>
          <p:cNvGrpSpPr/>
          <p:nvPr/>
        </p:nvGrpSpPr>
        <p:grpSpPr>
          <a:xfrm>
            <a:off x="1264053" y="1946756"/>
            <a:ext cx="3070864" cy="954803"/>
            <a:chOff x="1762848" y="1740023"/>
            <a:chExt cx="2684865" cy="954803"/>
          </a:xfrm>
        </p:grpSpPr>
        <p:sp>
          <p:nvSpPr>
            <p:cNvPr id="35" name="ïṡḷîḍè"/>
            <p:cNvSpPr txBox="1"/>
            <p:nvPr/>
          </p:nvSpPr>
          <p:spPr bwMode="auto">
            <a:xfrm>
              <a:off x="1762848" y="1740023"/>
              <a:ext cx="2684865" cy="41776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vi-VN" altLang="vi-VN" sz="2000" b="1">
                  <a:solidFill>
                    <a:schemeClr val="tx1">
                      <a:lumMod val="75000"/>
                      <a:lumOff val="25000"/>
                    </a:schemeClr>
                  </a:solidFill>
                  <a:latin typeface="Noto Sans"/>
                  <a:ea typeface="Noto Sans"/>
                </a:rPr>
                <a:t>Nhập văn bản</a:t>
              </a:r>
              <a:endParaRPr lang="en-US" altLang="zh-CN" sz="2000" b="1">
                <a:solidFill>
                  <a:schemeClr val="tx1">
                    <a:lumMod val="75000"/>
                    <a:lumOff val="25000"/>
                  </a:schemeClr>
                </a:solidFill>
              </a:endParaRPr>
            </a:p>
          </p:txBody>
        </p:sp>
        <p:sp>
          <p:nvSpPr>
            <p:cNvPr id="36" name="îṥľíďè"/>
            <p:cNvSpPr/>
            <p:nvPr/>
          </p:nvSpPr>
          <p:spPr bwMode="auto">
            <a:xfrm>
              <a:off x="1762848" y="2157784"/>
              <a:ext cx="2684865" cy="537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vi-VN" altLang="vi-VN" sz="1100">
                  <a:solidFill>
                    <a:schemeClr val="tx1">
                      <a:lumMod val="50000"/>
                      <a:lumOff val="50000"/>
                    </a:schemeClr>
                  </a:solidFill>
                  <a:latin typeface="Noto Sans"/>
                  <a:ea typeface="Noto Sans"/>
                  <a:cs typeface="+mn-ea"/>
                  <a:sym typeface="+mn-lt"/>
                </a:rPr>
                <a:t>Sau khi nội dung của bạn được nhấn vào đây hoặc bằng cách sao chép văn bản của bạn, hãy chọn dán</a:t>
              </a:r>
              <a:endParaRPr lang="vi-VN" altLang="vi-VN" sz="1100">
                <a:solidFill>
                  <a:schemeClr val="tx1">
                    <a:lumMod val="50000"/>
                    <a:lumOff val="50000"/>
                  </a:schemeClr>
                </a:solidFill>
                <a:latin typeface="Noto Sans"/>
                <a:ea typeface="Noto Sans"/>
                <a:cs typeface="+mn-ea"/>
                <a:sym typeface="+mn-lt"/>
              </a:endParaRPr>
            </a:p>
          </p:txBody>
        </p:sp>
      </p:grpSp>
      <p:sp>
        <p:nvSpPr>
          <p:cNvPr id="10" name="íšļîḍe"/>
          <p:cNvSpPr/>
          <p:nvPr/>
        </p:nvSpPr>
        <p:spPr>
          <a:xfrm>
            <a:off x="668729" y="3670264"/>
            <a:ext cx="518400" cy="5193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nvGrpSpPr>
          <p:cNvPr id="11" name="iśľïḋé"/>
          <p:cNvGrpSpPr/>
          <p:nvPr/>
        </p:nvGrpSpPr>
        <p:grpSpPr>
          <a:xfrm>
            <a:off x="1264053" y="3452536"/>
            <a:ext cx="3070864" cy="954803"/>
            <a:chOff x="1762848" y="1740023"/>
            <a:chExt cx="2684865" cy="954803"/>
          </a:xfrm>
        </p:grpSpPr>
        <p:sp>
          <p:nvSpPr>
            <p:cNvPr id="33" name="îṩļîḓe"/>
            <p:cNvSpPr txBox="1"/>
            <p:nvPr/>
          </p:nvSpPr>
          <p:spPr bwMode="auto">
            <a:xfrm>
              <a:off x="1762848" y="1740023"/>
              <a:ext cx="2684865" cy="41776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vi-VN" altLang="vi-VN" sz="2000" b="1">
                  <a:solidFill>
                    <a:schemeClr val="tx1">
                      <a:lumMod val="75000"/>
                      <a:lumOff val="25000"/>
                    </a:schemeClr>
                  </a:solidFill>
                  <a:latin typeface="Noto Sans"/>
                  <a:ea typeface="Noto Sans"/>
                </a:rPr>
                <a:t>Nhập văn bản</a:t>
              </a:r>
              <a:endParaRPr lang="en-US" altLang="zh-CN" sz="2000" b="1">
                <a:solidFill>
                  <a:schemeClr val="tx1">
                    <a:lumMod val="75000"/>
                    <a:lumOff val="25000"/>
                  </a:schemeClr>
                </a:solidFill>
              </a:endParaRPr>
            </a:p>
          </p:txBody>
        </p:sp>
        <p:sp>
          <p:nvSpPr>
            <p:cNvPr id="34" name="îṧľïḓe"/>
            <p:cNvSpPr/>
            <p:nvPr/>
          </p:nvSpPr>
          <p:spPr bwMode="auto">
            <a:xfrm>
              <a:off x="1762848" y="2157784"/>
              <a:ext cx="2684865" cy="537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vi-VN" altLang="vi-VN" sz="1100">
                  <a:solidFill>
                    <a:schemeClr val="tx1">
                      <a:lumMod val="50000"/>
                      <a:lumOff val="50000"/>
                    </a:schemeClr>
                  </a:solidFill>
                  <a:latin typeface="Noto Sans"/>
                  <a:ea typeface="Noto Sans"/>
                  <a:cs typeface="+mn-ea"/>
                  <a:sym typeface="+mn-lt"/>
                </a:rPr>
                <a:t>Sau khi nội dung của bạn được nhấn vào đây hoặc bằng cách sao chép văn bản của bạn, hãy chọn dán</a:t>
              </a:r>
              <a:endParaRPr lang="vi-VN" altLang="vi-VN" sz="1100">
                <a:solidFill>
                  <a:schemeClr val="tx1">
                    <a:lumMod val="50000"/>
                    <a:lumOff val="50000"/>
                  </a:schemeClr>
                </a:solidFill>
                <a:latin typeface="Noto Sans"/>
                <a:ea typeface="Noto Sans"/>
                <a:cs typeface="+mn-ea"/>
                <a:sym typeface="+mn-lt"/>
              </a:endParaRPr>
            </a:p>
          </p:txBody>
        </p:sp>
      </p:grpSp>
      <p:sp>
        <p:nvSpPr>
          <p:cNvPr id="12" name="ïšlíḑê"/>
          <p:cNvSpPr/>
          <p:nvPr/>
        </p:nvSpPr>
        <p:spPr>
          <a:xfrm>
            <a:off x="668729" y="5176045"/>
            <a:ext cx="518400" cy="5193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nvGrpSpPr>
          <p:cNvPr id="13" name="iṩľîḓè"/>
          <p:cNvGrpSpPr/>
          <p:nvPr/>
        </p:nvGrpSpPr>
        <p:grpSpPr>
          <a:xfrm>
            <a:off x="1264053" y="4958317"/>
            <a:ext cx="3070864" cy="954803"/>
            <a:chOff x="1762848" y="1740023"/>
            <a:chExt cx="2684865" cy="954803"/>
          </a:xfrm>
        </p:grpSpPr>
        <p:sp>
          <p:nvSpPr>
            <p:cNvPr id="31" name="îṡḻiḋe"/>
            <p:cNvSpPr txBox="1"/>
            <p:nvPr/>
          </p:nvSpPr>
          <p:spPr bwMode="auto">
            <a:xfrm>
              <a:off x="1762848" y="1740023"/>
              <a:ext cx="2684865" cy="41776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vi-VN" altLang="vi-VN" sz="2000" b="1">
                  <a:solidFill>
                    <a:schemeClr val="tx1">
                      <a:lumMod val="75000"/>
                      <a:lumOff val="25000"/>
                    </a:schemeClr>
                  </a:solidFill>
                  <a:latin typeface="Noto Sans"/>
                  <a:ea typeface="Noto Sans"/>
                </a:rPr>
                <a:t>Nhập văn bản</a:t>
              </a:r>
              <a:endParaRPr lang="en-US" altLang="zh-CN" sz="2000" b="1">
                <a:solidFill>
                  <a:schemeClr val="tx1">
                    <a:lumMod val="75000"/>
                    <a:lumOff val="25000"/>
                  </a:schemeClr>
                </a:solidFill>
              </a:endParaRPr>
            </a:p>
          </p:txBody>
        </p:sp>
        <p:sp>
          <p:nvSpPr>
            <p:cNvPr id="32" name="ïSlïde"/>
            <p:cNvSpPr/>
            <p:nvPr/>
          </p:nvSpPr>
          <p:spPr bwMode="auto">
            <a:xfrm>
              <a:off x="1762848" y="2157784"/>
              <a:ext cx="2684865" cy="537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vi-VN" altLang="vi-VN" sz="1100">
                  <a:solidFill>
                    <a:schemeClr val="tx1">
                      <a:lumMod val="50000"/>
                      <a:lumOff val="50000"/>
                    </a:schemeClr>
                  </a:solidFill>
                  <a:latin typeface="Noto Sans"/>
                  <a:ea typeface="Noto Sans"/>
                  <a:cs typeface="+mn-ea"/>
                  <a:sym typeface="+mn-lt"/>
                </a:rPr>
                <a:t>Sau khi nội dung của bạn được nhấn vào đây hoặc bằng cách sao chép văn bản của bạn, hãy chọn dán</a:t>
              </a:r>
              <a:endParaRPr lang="vi-VN" altLang="vi-VN" sz="1100">
                <a:solidFill>
                  <a:schemeClr val="tx1">
                    <a:lumMod val="50000"/>
                    <a:lumOff val="50000"/>
                  </a:schemeClr>
                </a:solidFill>
                <a:latin typeface="Noto Sans"/>
                <a:ea typeface="Noto Sans"/>
                <a:cs typeface="+mn-ea"/>
                <a:sym typeface="+mn-lt"/>
              </a:endParaRPr>
            </a:p>
          </p:txBody>
        </p:sp>
      </p:grpSp>
      <p:sp>
        <p:nvSpPr>
          <p:cNvPr id="14" name="ïŝḷïḍè"/>
          <p:cNvSpPr/>
          <p:nvPr/>
        </p:nvSpPr>
        <p:spPr>
          <a:xfrm flipH="1">
            <a:off x="10996129" y="2164484"/>
            <a:ext cx="518400" cy="51934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nvGrpSpPr>
          <p:cNvPr id="15" name="ïş1iďé"/>
          <p:cNvGrpSpPr/>
          <p:nvPr/>
        </p:nvGrpSpPr>
        <p:grpSpPr>
          <a:xfrm flipH="1">
            <a:off x="8069315" y="1946756"/>
            <a:ext cx="2926814" cy="954803"/>
            <a:chOff x="1762848" y="1740023"/>
            <a:chExt cx="2684865" cy="954803"/>
          </a:xfrm>
        </p:grpSpPr>
        <p:sp>
          <p:nvSpPr>
            <p:cNvPr id="29" name="îsļîdé"/>
            <p:cNvSpPr txBox="1"/>
            <p:nvPr/>
          </p:nvSpPr>
          <p:spPr bwMode="auto">
            <a:xfrm>
              <a:off x="1762848" y="1740023"/>
              <a:ext cx="2684865" cy="41776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vi-VN" altLang="vi-VN" sz="2000" b="1">
                  <a:solidFill>
                    <a:schemeClr val="tx1">
                      <a:lumMod val="75000"/>
                      <a:lumOff val="25000"/>
                    </a:schemeClr>
                  </a:solidFill>
                  <a:latin typeface="Noto Sans"/>
                  <a:ea typeface="Noto Sans"/>
                </a:rPr>
                <a:t>Nhập văn bản</a:t>
              </a:r>
              <a:endParaRPr lang="en-US" altLang="zh-CN" sz="2000" b="1">
                <a:solidFill>
                  <a:schemeClr val="tx1">
                    <a:lumMod val="75000"/>
                    <a:lumOff val="25000"/>
                  </a:schemeClr>
                </a:solidFill>
              </a:endParaRPr>
            </a:p>
          </p:txBody>
        </p:sp>
        <p:sp>
          <p:nvSpPr>
            <p:cNvPr id="30" name="ïṣḻíḋê"/>
            <p:cNvSpPr/>
            <p:nvPr/>
          </p:nvSpPr>
          <p:spPr bwMode="auto">
            <a:xfrm>
              <a:off x="1762848" y="2157784"/>
              <a:ext cx="2684865" cy="537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20000"/>
                </a:lnSpc>
              </a:pPr>
              <a:r>
                <a:rPr lang="vi-VN" altLang="vi-VN" sz="1100">
                  <a:solidFill>
                    <a:schemeClr val="tx1">
                      <a:lumMod val="50000"/>
                      <a:lumOff val="50000"/>
                    </a:schemeClr>
                  </a:solidFill>
                  <a:latin typeface="Noto Sans"/>
                  <a:ea typeface="Noto Sans"/>
                  <a:cs typeface="+mn-ea"/>
                  <a:sym typeface="+mn-lt"/>
                </a:rPr>
                <a:t>Sau khi nội dung của bạn được nhấn</a:t>
              </a:r>
              <a:endParaRPr lang="vi-VN" altLang="vi-VN" sz="1100">
                <a:solidFill>
                  <a:schemeClr val="tx1">
                    <a:lumMod val="50000"/>
                    <a:lumOff val="50000"/>
                  </a:schemeClr>
                </a:solidFill>
                <a:latin typeface="Noto Sans"/>
                <a:ea typeface="Noto Sans"/>
                <a:cs typeface="+mn-ea"/>
                <a:sym typeface="+mn-lt"/>
              </a:endParaRPr>
            </a:p>
          </p:txBody>
        </p:sp>
      </p:grpSp>
      <p:sp>
        <p:nvSpPr>
          <p:cNvPr id="16" name="işlîďe"/>
          <p:cNvSpPr/>
          <p:nvPr/>
        </p:nvSpPr>
        <p:spPr>
          <a:xfrm flipH="1">
            <a:off x="10996129" y="3670264"/>
            <a:ext cx="518400" cy="51934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nvGrpSpPr>
          <p:cNvPr id="17" name="íṧľide"/>
          <p:cNvGrpSpPr/>
          <p:nvPr/>
        </p:nvGrpSpPr>
        <p:grpSpPr>
          <a:xfrm flipH="1">
            <a:off x="8069315" y="3452536"/>
            <a:ext cx="2926814" cy="954803"/>
            <a:chOff x="1762848" y="1740023"/>
            <a:chExt cx="2684865" cy="954803"/>
          </a:xfrm>
        </p:grpSpPr>
        <p:sp>
          <p:nvSpPr>
            <p:cNvPr id="27" name="iṥlíḓé"/>
            <p:cNvSpPr txBox="1"/>
            <p:nvPr/>
          </p:nvSpPr>
          <p:spPr bwMode="auto">
            <a:xfrm>
              <a:off x="1762848" y="1740023"/>
              <a:ext cx="2684865" cy="41776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vi-VN" altLang="vi-VN" sz="2000" b="1">
                  <a:solidFill>
                    <a:schemeClr val="tx1">
                      <a:lumMod val="75000"/>
                      <a:lumOff val="25000"/>
                    </a:schemeClr>
                  </a:solidFill>
                  <a:latin typeface="Noto Sans"/>
                  <a:ea typeface="Noto Sans"/>
                </a:rPr>
                <a:t>Nhập văn bản</a:t>
              </a:r>
              <a:endParaRPr lang="en-US" altLang="zh-CN" sz="2000" b="1">
                <a:solidFill>
                  <a:schemeClr val="tx1">
                    <a:lumMod val="75000"/>
                    <a:lumOff val="25000"/>
                  </a:schemeClr>
                </a:solidFill>
              </a:endParaRPr>
            </a:p>
          </p:txBody>
        </p:sp>
        <p:sp>
          <p:nvSpPr>
            <p:cNvPr id="28" name="ïŝļíde"/>
            <p:cNvSpPr/>
            <p:nvPr/>
          </p:nvSpPr>
          <p:spPr bwMode="auto">
            <a:xfrm>
              <a:off x="1762848" y="2157784"/>
              <a:ext cx="2684865" cy="537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20000"/>
                </a:lnSpc>
              </a:pPr>
              <a:r>
                <a:rPr lang="vi-VN" altLang="vi-VN" sz="1100">
                  <a:solidFill>
                    <a:schemeClr val="tx1">
                      <a:lumMod val="50000"/>
                      <a:lumOff val="50000"/>
                    </a:schemeClr>
                  </a:solidFill>
                  <a:latin typeface="Noto Sans"/>
                  <a:ea typeface="Noto Sans"/>
                  <a:cs typeface="+mn-ea"/>
                  <a:sym typeface="+mn-lt"/>
                </a:rPr>
                <a:t>Sau khi nội dung của bạn được nhấn</a:t>
              </a:r>
              <a:endParaRPr lang="vi-VN" altLang="vi-VN" sz="1100">
                <a:solidFill>
                  <a:schemeClr val="tx1">
                    <a:lumMod val="50000"/>
                    <a:lumOff val="50000"/>
                  </a:schemeClr>
                </a:solidFill>
                <a:latin typeface="Noto Sans"/>
                <a:ea typeface="Noto Sans"/>
                <a:cs typeface="+mn-ea"/>
                <a:sym typeface="+mn-lt"/>
              </a:endParaRPr>
            </a:p>
          </p:txBody>
        </p:sp>
      </p:grpSp>
      <p:sp>
        <p:nvSpPr>
          <p:cNvPr id="18" name="ísļïḑè"/>
          <p:cNvSpPr/>
          <p:nvPr/>
        </p:nvSpPr>
        <p:spPr>
          <a:xfrm flipH="1">
            <a:off x="10996129" y="5176045"/>
            <a:ext cx="518400" cy="51934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grpSp>
        <p:nvGrpSpPr>
          <p:cNvPr id="19" name="íṥḻïḑè"/>
          <p:cNvGrpSpPr/>
          <p:nvPr/>
        </p:nvGrpSpPr>
        <p:grpSpPr>
          <a:xfrm flipH="1">
            <a:off x="8069315" y="4958317"/>
            <a:ext cx="2926814" cy="954803"/>
            <a:chOff x="1762848" y="1740023"/>
            <a:chExt cx="2684865" cy="954803"/>
          </a:xfrm>
        </p:grpSpPr>
        <p:sp>
          <p:nvSpPr>
            <p:cNvPr id="25" name="ísliḋé"/>
            <p:cNvSpPr txBox="1"/>
            <p:nvPr/>
          </p:nvSpPr>
          <p:spPr bwMode="auto">
            <a:xfrm>
              <a:off x="1762848" y="1740023"/>
              <a:ext cx="2684865" cy="41776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eaLnBrk="1" hangingPunct="1">
                <a:lnSpc>
                  <a:spcPct val="100000"/>
                </a:lnSpc>
                <a:spcBef>
                  <a:spcPct val="0"/>
                </a:spcBef>
              </a:pPr>
              <a:r>
                <a:rPr lang="vi-VN" altLang="vi-VN" sz="2000" b="1">
                  <a:solidFill>
                    <a:schemeClr val="tx1">
                      <a:lumMod val="75000"/>
                      <a:lumOff val="25000"/>
                    </a:schemeClr>
                  </a:solidFill>
                  <a:latin typeface="Noto Sans"/>
                  <a:ea typeface="Noto Sans"/>
                </a:rPr>
                <a:t>Nhập văn bản</a:t>
              </a:r>
              <a:endParaRPr lang="en-US" altLang="zh-CN" sz="2000" b="1">
                <a:solidFill>
                  <a:schemeClr val="tx1">
                    <a:lumMod val="75000"/>
                    <a:lumOff val="25000"/>
                  </a:schemeClr>
                </a:solidFill>
              </a:endParaRPr>
            </a:p>
          </p:txBody>
        </p:sp>
        <p:sp>
          <p:nvSpPr>
            <p:cNvPr id="26" name="íṥḷíḓe"/>
            <p:cNvSpPr/>
            <p:nvPr/>
          </p:nvSpPr>
          <p:spPr bwMode="auto">
            <a:xfrm>
              <a:off x="1762848" y="2157784"/>
              <a:ext cx="2684865" cy="537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20000"/>
                </a:lnSpc>
              </a:pPr>
              <a:r>
                <a:rPr lang="vi-VN" altLang="vi-VN" sz="1100">
                  <a:solidFill>
                    <a:schemeClr val="tx1">
                      <a:lumMod val="50000"/>
                      <a:lumOff val="50000"/>
                    </a:schemeClr>
                  </a:solidFill>
                  <a:latin typeface="Noto Sans"/>
                  <a:ea typeface="Noto Sans"/>
                  <a:cs typeface="+mn-ea"/>
                  <a:sym typeface="+mn-lt"/>
                </a:rPr>
                <a:t>Sau khi nội dung của bạn được nhấn</a:t>
              </a:r>
              <a:endParaRPr lang="vi-VN" altLang="vi-VN" sz="1100">
                <a:solidFill>
                  <a:schemeClr val="tx1">
                    <a:lumMod val="50000"/>
                    <a:lumOff val="50000"/>
                  </a:schemeClr>
                </a:solidFill>
                <a:latin typeface="Noto Sans"/>
                <a:ea typeface="Noto Sans"/>
                <a:cs typeface="+mn-ea"/>
                <a:sym typeface="+mn-lt"/>
              </a:endParaRPr>
            </a:p>
          </p:txBody>
        </p:sp>
      </p:grpSp>
      <p:sp>
        <p:nvSpPr>
          <p:cNvPr id="20" name="ïśḷîḑê"/>
          <p:cNvSpPr/>
          <p:nvPr/>
        </p:nvSpPr>
        <p:spPr bwMode="auto">
          <a:xfrm>
            <a:off x="11128530" y="5297842"/>
            <a:ext cx="253598" cy="275752"/>
          </a:xfrm>
          <a:custGeom>
            <a:avLst/>
            <a:gdLst>
              <a:gd name="connsiteX0" fmla="*/ 372421 w 553311"/>
              <a:gd name="connsiteY0" fmla="*/ 379792 h 601651"/>
              <a:gd name="connsiteX1" fmla="*/ 362740 w 553311"/>
              <a:gd name="connsiteY1" fmla="*/ 388387 h 601651"/>
              <a:gd name="connsiteX2" fmla="*/ 352521 w 553311"/>
              <a:gd name="connsiteY2" fmla="*/ 396445 h 601651"/>
              <a:gd name="connsiteX3" fmla="*/ 478379 w 553311"/>
              <a:gd name="connsiteY3" fmla="*/ 545246 h 601651"/>
              <a:gd name="connsiteX4" fmla="*/ 496666 w 553311"/>
              <a:gd name="connsiteY4" fmla="*/ 546858 h 601651"/>
              <a:gd name="connsiteX5" fmla="*/ 498279 w 553311"/>
              <a:gd name="connsiteY5" fmla="*/ 528593 h 601651"/>
              <a:gd name="connsiteX6" fmla="*/ 142745 w 553311"/>
              <a:gd name="connsiteY6" fmla="*/ 127824 h 601651"/>
              <a:gd name="connsiteX7" fmla="*/ 161019 w 553311"/>
              <a:gd name="connsiteY7" fmla="*/ 129436 h 601651"/>
              <a:gd name="connsiteX8" fmla="*/ 159407 w 553311"/>
              <a:gd name="connsiteY8" fmla="*/ 147701 h 601651"/>
              <a:gd name="connsiteX9" fmla="*/ 126082 w 553311"/>
              <a:gd name="connsiteY9" fmla="*/ 212169 h 601651"/>
              <a:gd name="connsiteX10" fmla="*/ 148120 w 553311"/>
              <a:gd name="connsiteY10" fmla="*/ 281471 h 601651"/>
              <a:gd name="connsiteX11" fmla="*/ 146507 w 553311"/>
              <a:gd name="connsiteY11" fmla="*/ 299737 h 601651"/>
              <a:gd name="connsiteX12" fmla="*/ 138445 w 553311"/>
              <a:gd name="connsiteY12" fmla="*/ 302423 h 601651"/>
              <a:gd name="connsiteX13" fmla="*/ 128232 w 553311"/>
              <a:gd name="connsiteY13" fmla="*/ 298125 h 601651"/>
              <a:gd name="connsiteX14" fmla="*/ 100283 w 553311"/>
              <a:gd name="connsiteY14" fmla="*/ 210020 h 601651"/>
              <a:gd name="connsiteX15" fmla="*/ 142745 w 553311"/>
              <a:gd name="connsiteY15" fmla="*/ 127824 h 601651"/>
              <a:gd name="connsiteX16" fmla="*/ 256766 w 553311"/>
              <a:gd name="connsiteY16" fmla="*/ 105290 h 601651"/>
              <a:gd name="connsiteX17" fmla="*/ 312685 w 553311"/>
              <a:gd name="connsiteY17" fmla="*/ 142371 h 601651"/>
              <a:gd name="connsiteX18" fmla="*/ 311072 w 553311"/>
              <a:gd name="connsiteY18" fmla="*/ 160643 h 601651"/>
              <a:gd name="connsiteX19" fmla="*/ 303007 w 553311"/>
              <a:gd name="connsiteY19" fmla="*/ 163867 h 601651"/>
              <a:gd name="connsiteX20" fmla="*/ 293328 w 553311"/>
              <a:gd name="connsiteY20" fmla="*/ 159030 h 601651"/>
              <a:gd name="connsiteX21" fmla="*/ 249238 w 553311"/>
              <a:gd name="connsiteY21" fmla="*/ 130010 h 601651"/>
              <a:gd name="connsiteX22" fmla="*/ 240635 w 553311"/>
              <a:gd name="connsiteY22" fmla="*/ 113351 h 601651"/>
              <a:gd name="connsiteX23" fmla="*/ 256766 w 553311"/>
              <a:gd name="connsiteY23" fmla="*/ 105290 h 601651"/>
              <a:gd name="connsiteX24" fmla="*/ 220746 w 553311"/>
              <a:gd name="connsiteY24" fmla="*/ 51570 h 601651"/>
              <a:gd name="connsiteX25" fmla="*/ 111562 w 553311"/>
              <a:gd name="connsiteY25" fmla="*/ 91322 h 601651"/>
              <a:gd name="connsiteX26" fmla="*/ 52397 w 553311"/>
              <a:gd name="connsiteY26" fmla="*/ 205743 h 601651"/>
              <a:gd name="connsiteX27" fmla="*/ 91661 w 553311"/>
              <a:gd name="connsiteY27" fmla="*/ 328759 h 601651"/>
              <a:gd name="connsiteX28" fmla="*/ 220746 w 553311"/>
              <a:gd name="connsiteY28" fmla="*/ 388387 h 601651"/>
              <a:gd name="connsiteX29" fmla="*/ 329393 w 553311"/>
              <a:gd name="connsiteY29" fmla="*/ 348635 h 601651"/>
              <a:gd name="connsiteX30" fmla="*/ 388557 w 553311"/>
              <a:gd name="connsiteY30" fmla="*/ 234214 h 601651"/>
              <a:gd name="connsiteX31" fmla="*/ 349294 w 553311"/>
              <a:gd name="connsiteY31" fmla="*/ 111198 h 601651"/>
              <a:gd name="connsiteX32" fmla="*/ 220746 w 553311"/>
              <a:gd name="connsiteY32" fmla="*/ 51570 h 601651"/>
              <a:gd name="connsiteX33" fmla="*/ 220746 w 553311"/>
              <a:gd name="connsiteY33" fmla="*/ 0 h 601651"/>
              <a:gd name="connsiteX34" fmla="*/ 389095 w 553311"/>
              <a:gd name="connsiteY34" fmla="*/ 77892 h 601651"/>
              <a:gd name="connsiteX35" fmla="*/ 440191 w 553311"/>
              <a:gd name="connsiteY35" fmla="*/ 238512 h 601651"/>
              <a:gd name="connsiteX36" fmla="*/ 405768 w 553311"/>
              <a:gd name="connsiteY36" fmla="*/ 339503 h 601651"/>
              <a:gd name="connsiteX37" fmla="*/ 408995 w 553311"/>
              <a:gd name="connsiteY37" fmla="*/ 343263 h 601651"/>
              <a:gd name="connsiteX38" fmla="*/ 538080 w 553311"/>
              <a:gd name="connsiteY38" fmla="*/ 495288 h 601651"/>
              <a:gd name="connsiteX39" fmla="*/ 530551 w 553311"/>
              <a:gd name="connsiteY39" fmla="*/ 586610 h 601651"/>
              <a:gd name="connsiteX40" fmla="*/ 488598 w 553311"/>
              <a:gd name="connsiteY40" fmla="*/ 601651 h 601651"/>
              <a:gd name="connsiteX41" fmla="*/ 439115 w 553311"/>
              <a:gd name="connsiteY41" fmla="*/ 578552 h 601651"/>
              <a:gd name="connsiteX42" fmla="*/ 310030 w 553311"/>
              <a:gd name="connsiteY42" fmla="*/ 426528 h 601651"/>
              <a:gd name="connsiteX43" fmla="*/ 307341 w 553311"/>
              <a:gd name="connsiteY43" fmla="*/ 422230 h 601651"/>
              <a:gd name="connsiteX44" fmla="*/ 220746 w 553311"/>
              <a:gd name="connsiteY44" fmla="*/ 440494 h 601651"/>
              <a:gd name="connsiteX45" fmla="*/ 52397 w 553311"/>
              <a:gd name="connsiteY45" fmla="*/ 362065 h 601651"/>
              <a:gd name="connsiteX46" fmla="*/ 763 w 553311"/>
              <a:gd name="connsiteY46" fmla="*/ 201446 h 601651"/>
              <a:gd name="connsiteX47" fmla="*/ 78214 w 553311"/>
              <a:gd name="connsiteY47" fmla="*/ 52107 h 601651"/>
              <a:gd name="connsiteX48" fmla="*/ 220746 w 553311"/>
              <a:gd name="connsiteY48" fmla="*/ 0 h 60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53311" h="601651">
                <a:moveTo>
                  <a:pt x="372421" y="379792"/>
                </a:moveTo>
                <a:cubicBezTo>
                  <a:pt x="369194" y="382478"/>
                  <a:pt x="365967" y="385701"/>
                  <a:pt x="362740" y="388387"/>
                </a:cubicBezTo>
                <a:cubicBezTo>
                  <a:pt x="359513" y="391073"/>
                  <a:pt x="356286" y="393759"/>
                  <a:pt x="352521" y="396445"/>
                </a:cubicBezTo>
                <a:lnTo>
                  <a:pt x="478379" y="545246"/>
                </a:lnTo>
                <a:cubicBezTo>
                  <a:pt x="483219" y="551155"/>
                  <a:pt x="491287" y="551692"/>
                  <a:pt x="496666" y="546858"/>
                </a:cubicBezTo>
                <a:cubicBezTo>
                  <a:pt x="502582" y="542560"/>
                  <a:pt x="503120" y="533965"/>
                  <a:pt x="498279" y="528593"/>
                </a:cubicBezTo>
                <a:close/>
                <a:moveTo>
                  <a:pt x="142745" y="127824"/>
                </a:moveTo>
                <a:cubicBezTo>
                  <a:pt x="148120" y="123526"/>
                  <a:pt x="156182" y="124063"/>
                  <a:pt x="161019" y="129436"/>
                </a:cubicBezTo>
                <a:cubicBezTo>
                  <a:pt x="165319" y="134808"/>
                  <a:pt x="164782" y="142866"/>
                  <a:pt x="159407" y="147701"/>
                </a:cubicBezTo>
                <a:cubicBezTo>
                  <a:pt x="140057" y="163818"/>
                  <a:pt x="128232" y="186919"/>
                  <a:pt x="126082" y="212169"/>
                </a:cubicBezTo>
                <a:cubicBezTo>
                  <a:pt x="123932" y="237418"/>
                  <a:pt x="131995" y="262131"/>
                  <a:pt x="148120" y="281471"/>
                </a:cubicBezTo>
                <a:cubicBezTo>
                  <a:pt x="152957" y="286843"/>
                  <a:pt x="151882" y="294902"/>
                  <a:pt x="146507" y="299737"/>
                </a:cubicBezTo>
                <a:cubicBezTo>
                  <a:pt x="144357" y="301349"/>
                  <a:pt x="141132" y="302423"/>
                  <a:pt x="138445" y="302423"/>
                </a:cubicBezTo>
                <a:cubicBezTo>
                  <a:pt x="134682" y="302423"/>
                  <a:pt x="130920" y="300811"/>
                  <a:pt x="128232" y="298125"/>
                </a:cubicBezTo>
                <a:cubicBezTo>
                  <a:pt x="107808" y="273413"/>
                  <a:pt x="97595" y="242253"/>
                  <a:pt x="100283" y="210020"/>
                </a:cubicBezTo>
                <a:cubicBezTo>
                  <a:pt x="102970" y="177786"/>
                  <a:pt x="118020" y="148776"/>
                  <a:pt x="142745" y="127824"/>
                </a:cubicBezTo>
                <a:close/>
                <a:moveTo>
                  <a:pt x="256766" y="105290"/>
                </a:moveTo>
                <a:cubicBezTo>
                  <a:pt x="278811" y="111739"/>
                  <a:pt x="298168" y="124636"/>
                  <a:pt x="312685" y="142371"/>
                </a:cubicBezTo>
                <a:cubicBezTo>
                  <a:pt x="317524" y="147745"/>
                  <a:pt x="316987" y="155806"/>
                  <a:pt x="311072" y="160643"/>
                </a:cubicBezTo>
                <a:cubicBezTo>
                  <a:pt x="308921" y="162792"/>
                  <a:pt x="305695" y="163867"/>
                  <a:pt x="303007" y="163867"/>
                </a:cubicBezTo>
                <a:cubicBezTo>
                  <a:pt x="299243" y="163867"/>
                  <a:pt x="295479" y="162255"/>
                  <a:pt x="293328" y="159030"/>
                </a:cubicBezTo>
                <a:cubicBezTo>
                  <a:pt x="281499" y="145058"/>
                  <a:pt x="266444" y="135384"/>
                  <a:pt x="249238" y="130010"/>
                </a:cubicBezTo>
                <a:cubicBezTo>
                  <a:pt x="242248" y="127861"/>
                  <a:pt x="238484" y="120337"/>
                  <a:pt x="240635" y="113351"/>
                </a:cubicBezTo>
                <a:cubicBezTo>
                  <a:pt x="242786" y="106902"/>
                  <a:pt x="249776" y="103140"/>
                  <a:pt x="256766" y="105290"/>
                </a:cubicBezTo>
                <a:close/>
                <a:moveTo>
                  <a:pt x="220746" y="51570"/>
                </a:moveTo>
                <a:cubicBezTo>
                  <a:pt x="180945" y="51570"/>
                  <a:pt x="142220" y="66074"/>
                  <a:pt x="111562" y="91322"/>
                </a:cubicBezTo>
                <a:cubicBezTo>
                  <a:pt x="77139" y="120330"/>
                  <a:pt x="56162" y="161157"/>
                  <a:pt x="52397" y="205743"/>
                </a:cubicBezTo>
                <a:cubicBezTo>
                  <a:pt x="48632" y="250867"/>
                  <a:pt x="62617" y="294379"/>
                  <a:pt x="91661" y="328759"/>
                </a:cubicBezTo>
                <a:cubicBezTo>
                  <a:pt x="123933" y="366900"/>
                  <a:pt x="170726" y="388387"/>
                  <a:pt x="220746" y="388387"/>
                </a:cubicBezTo>
                <a:cubicBezTo>
                  <a:pt x="260548" y="388387"/>
                  <a:pt x="299273" y="374420"/>
                  <a:pt x="329393" y="348635"/>
                </a:cubicBezTo>
                <a:cubicBezTo>
                  <a:pt x="363816" y="319627"/>
                  <a:pt x="384792" y="279338"/>
                  <a:pt x="388557" y="234214"/>
                </a:cubicBezTo>
                <a:cubicBezTo>
                  <a:pt x="392322" y="189628"/>
                  <a:pt x="378338" y="145578"/>
                  <a:pt x="349294" y="111198"/>
                </a:cubicBezTo>
                <a:cubicBezTo>
                  <a:pt x="317560" y="73595"/>
                  <a:pt x="270229" y="51570"/>
                  <a:pt x="220746" y="51570"/>
                </a:cubicBezTo>
                <a:close/>
                <a:moveTo>
                  <a:pt x="220746" y="0"/>
                </a:moveTo>
                <a:cubicBezTo>
                  <a:pt x="285827" y="0"/>
                  <a:pt x="347142" y="28471"/>
                  <a:pt x="389095" y="77892"/>
                </a:cubicBezTo>
                <a:cubicBezTo>
                  <a:pt x="427282" y="123016"/>
                  <a:pt x="445032" y="179958"/>
                  <a:pt x="440191" y="238512"/>
                </a:cubicBezTo>
                <a:cubicBezTo>
                  <a:pt x="436964" y="275040"/>
                  <a:pt x="425131" y="309958"/>
                  <a:pt x="405768" y="339503"/>
                </a:cubicBezTo>
                <a:cubicBezTo>
                  <a:pt x="406844" y="340577"/>
                  <a:pt x="407920" y="341652"/>
                  <a:pt x="408995" y="343263"/>
                </a:cubicBezTo>
                <a:lnTo>
                  <a:pt x="538080" y="495288"/>
                </a:lnTo>
                <a:cubicBezTo>
                  <a:pt x="561208" y="522684"/>
                  <a:pt x="557443" y="563511"/>
                  <a:pt x="530551" y="586610"/>
                </a:cubicBezTo>
                <a:cubicBezTo>
                  <a:pt x="518180" y="596816"/>
                  <a:pt x="503120" y="601651"/>
                  <a:pt x="488598" y="601651"/>
                </a:cubicBezTo>
                <a:cubicBezTo>
                  <a:pt x="470311" y="601651"/>
                  <a:pt x="452024" y="594130"/>
                  <a:pt x="439115" y="578552"/>
                </a:cubicBezTo>
                <a:lnTo>
                  <a:pt x="310030" y="426528"/>
                </a:lnTo>
                <a:cubicBezTo>
                  <a:pt x="308955" y="425453"/>
                  <a:pt x="308417" y="423842"/>
                  <a:pt x="307341" y="422230"/>
                </a:cubicBezTo>
                <a:cubicBezTo>
                  <a:pt x="280448" y="434048"/>
                  <a:pt x="250866" y="440494"/>
                  <a:pt x="220746" y="440494"/>
                </a:cubicBezTo>
                <a:cubicBezTo>
                  <a:pt x="155666" y="440494"/>
                  <a:pt x="94350" y="412024"/>
                  <a:pt x="52397" y="362065"/>
                </a:cubicBezTo>
                <a:cubicBezTo>
                  <a:pt x="14210" y="317478"/>
                  <a:pt x="-4077" y="259999"/>
                  <a:pt x="763" y="201446"/>
                </a:cubicBezTo>
                <a:cubicBezTo>
                  <a:pt x="6142" y="142892"/>
                  <a:pt x="33573" y="89710"/>
                  <a:pt x="78214" y="52107"/>
                </a:cubicBezTo>
                <a:cubicBezTo>
                  <a:pt x="118016" y="18264"/>
                  <a:pt x="168575" y="0"/>
                  <a:pt x="220746" y="0"/>
                </a:cubicBezTo>
                <a:close/>
              </a:path>
            </a:pathLst>
          </a:custGeom>
          <a:solidFill>
            <a:schemeClr val="bg1"/>
          </a:solidFill>
          <a:ln>
            <a:noFill/>
          </a:ln>
        </p:spPr>
        <p:txBody>
          <a:bodyPr/>
          <a:lstStyle/>
          <a:p>
            <a:endParaRPr lang="zh-CN" altLang="en-US">
              <a:solidFill>
                <a:schemeClr val="tx1">
                  <a:lumMod val="75000"/>
                  <a:lumOff val="25000"/>
                </a:schemeClr>
              </a:solidFill>
            </a:endParaRPr>
          </a:p>
        </p:txBody>
      </p:sp>
      <p:sp>
        <p:nvSpPr>
          <p:cNvPr id="21" name="íṡlïḓè"/>
          <p:cNvSpPr/>
          <p:nvPr/>
        </p:nvSpPr>
        <p:spPr bwMode="auto">
          <a:xfrm flipH="1">
            <a:off x="11100651" y="2269544"/>
            <a:ext cx="309356" cy="309226"/>
          </a:xfrm>
          <a:custGeom>
            <a:avLst/>
            <a:gdLst>
              <a:gd name="T0" fmla="*/ 511 w 6560"/>
              <a:gd name="T1" fmla="*/ 4571 h 6556"/>
              <a:gd name="T2" fmla="*/ 582 w 6560"/>
              <a:gd name="T3" fmla="*/ 4638 h 6556"/>
              <a:gd name="T4" fmla="*/ 794 w 6560"/>
              <a:gd name="T5" fmla="*/ 4742 h 6556"/>
              <a:gd name="T6" fmla="*/ 862 w 6560"/>
              <a:gd name="T7" fmla="*/ 4876 h 6556"/>
              <a:gd name="T8" fmla="*/ 908 w 6560"/>
              <a:gd name="T9" fmla="*/ 5147 h 6556"/>
              <a:gd name="T10" fmla="*/ 1039 w 6560"/>
              <a:gd name="T11" fmla="*/ 5386 h 6556"/>
              <a:gd name="T12" fmla="*/ 1245 w 6560"/>
              <a:gd name="T13" fmla="*/ 5571 h 6556"/>
              <a:gd name="T14" fmla="*/ 1498 w 6560"/>
              <a:gd name="T15" fmla="*/ 5675 h 6556"/>
              <a:gd name="T16" fmla="*/ 1745 w 6560"/>
              <a:gd name="T17" fmla="*/ 5691 h 6556"/>
              <a:gd name="T18" fmla="*/ 1835 w 6560"/>
              <a:gd name="T19" fmla="*/ 5809 h 6556"/>
              <a:gd name="T20" fmla="*/ 1925 w 6560"/>
              <a:gd name="T21" fmla="*/ 5982 h 6556"/>
              <a:gd name="T22" fmla="*/ 1989 w 6560"/>
              <a:gd name="T23" fmla="*/ 6048 h 6556"/>
              <a:gd name="T24" fmla="*/ 501 w 6560"/>
              <a:gd name="T25" fmla="*/ 4555 h 6556"/>
              <a:gd name="T26" fmla="*/ 2551 w 6560"/>
              <a:gd name="T27" fmla="*/ 5745 h 6556"/>
              <a:gd name="T28" fmla="*/ 2427 w 6560"/>
              <a:gd name="T29" fmla="*/ 5805 h 6556"/>
              <a:gd name="T30" fmla="*/ 2298 w 6560"/>
              <a:gd name="T31" fmla="*/ 5775 h 6556"/>
              <a:gd name="T32" fmla="*/ 2212 w 6560"/>
              <a:gd name="T33" fmla="*/ 5667 h 6556"/>
              <a:gd name="T34" fmla="*/ 2212 w 6560"/>
              <a:gd name="T35" fmla="*/ 5533 h 6556"/>
              <a:gd name="T36" fmla="*/ 5449 w 6560"/>
              <a:gd name="T37" fmla="*/ 2268 h 6556"/>
              <a:gd name="T38" fmla="*/ 1971 w 6560"/>
              <a:gd name="T39" fmla="*/ 5165 h 6556"/>
              <a:gd name="T40" fmla="*/ 1805 w 6560"/>
              <a:gd name="T41" fmla="*/ 5266 h 6556"/>
              <a:gd name="T42" fmla="*/ 1618 w 6560"/>
              <a:gd name="T43" fmla="*/ 5280 h 6556"/>
              <a:gd name="T44" fmla="*/ 1442 w 6560"/>
              <a:gd name="T45" fmla="*/ 5209 h 6556"/>
              <a:gd name="T46" fmla="*/ 1314 w 6560"/>
              <a:gd name="T47" fmla="*/ 5059 h 6556"/>
              <a:gd name="T48" fmla="*/ 1271 w 6560"/>
              <a:gd name="T49" fmla="*/ 4876 h 6556"/>
              <a:gd name="T50" fmla="*/ 1314 w 6560"/>
              <a:gd name="T51" fmla="*/ 4692 h 6556"/>
              <a:gd name="T52" fmla="*/ 4579 w 6560"/>
              <a:gd name="T53" fmla="*/ 1399 h 6556"/>
              <a:gd name="T54" fmla="*/ 1101 w 6560"/>
              <a:gd name="T55" fmla="*/ 4296 h 6556"/>
              <a:gd name="T56" fmla="*/ 979 w 6560"/>
              <a:gd name="T57" fmla="*/ 4355 h 6556"/>
              <a:gd name="T58" fmla="*/ 848 w 6560"/>
              <a:gd name="T59" fmla="*/ 4326 h 6556"/>
              <a:gd name="T60" fmla="*/ 762 w 6560"/>
              <a:gd name="T61" fmla="*/ 4218 h 6556"/>
              <a:gd name="T62" fmla="*/ 762 w 6560"/>
              <a:gd name="T63" fmla="*/ 4084 h 6556"/>
              <a:gd name="T64" fmla="*/ 4001 w 6560"/>
              <a:gd name="T65" fmla="*/ 819 h 6556"/>
              <a:gd name="T66" fmla="*/ 5339 w 6560"/>
              <a:gd name="T67" fmla="*/ 20 h 6556"/>
              <a:gd name="T68" fmla="*/ 5593 w 6560"/>
              <a:gd name="T69" fmla="*/ 124 h 6556"/>
              <a:gd name="T70" fmla="*/ 6321 w 6560"/>
              <a:gd name="T71" fmla="*/ 819 h 6556"/>
              <a:gd name="T72" fmla="*/ 6482 w 6560"/>
              <a:gd name="T73" fmla="*/ 1048 h 6556"/>
              <a:gd name="T74" fmla="*/ 6554 w 6560"/>
              <a:gd name="T75" fmla="*/ 1310 h 6556"/>
              <a:gd name="T76" fmla="*/ 6540 w 6560"/>
              <a:gd name="T77" fmla="*/ 1579 h 6556"/>
              <a:gd name="T78" fmla="*/ 6436 w 6560"/>
              <a:gd name="T79" fmla="*/ 1830 h 6556"/>
              <a:gd name="T80" fmla="*/ 6029 w 6560"/>
              <a:gd name="T81" fmla="*/ 2268 h 6556"/>
              <a:gd name="T82" fmla="*/ 4651 w 6560"/>
              <a:gd name="T83" fmla="*/ 177 h 6556"/>
              <a:gd name="T84" fmla="*/ 4895 w 6560"/>
              <a:gd name="T85" fmla="*/ 44 h 6556"/>
              <a:gd name="T86" fmla="*/ 5160 w 6560"/>
              <a:gd name="T87" fmla="*/ 0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60" h="6556">
                <a:moveTo>
                  <a:pt x="501" y="4555"/>
                </a:moveTo>
                <a:lnTo>
                  <a:pt x="507" y="4563"/>
                </a:lnTo>
                <a:lnTo>
                  <a:pt x="511" y="4571"/>
                </a:lnTo>
                <a:lnTo>
                  <a:pt x="515" y="4579"/>
                </a:lnTo>
                <a:lnTo>
                  <a:pt x="521" y="4587"/>
                </a:lnTo>
                <a:lnTo>
                  <a:pt x="582" y="4638"/>
                </a:lnTo>
                <a:lnTo>
                  <a:pt x="648" y="4682"/>
                </a:lnTo>
                <a:lnTo>
                  <a:pt x="720" y="4718"/>
                </a:lnTo>
                <a:lnTo>
                  <a:pt x="794" y="4742"/>
                </a:lnTo>
                <a:lnTo>
                  <a:pt x="872" y="4758"/>
                </a:lnTo>
                <a:lnTo>
                  <a:pt x="864" y="4816"/>
                </a:lnTo>
                <a:lnTo>
                  <a:pt x="862" y="4876"/>
                </a:lnTo>
                <a:lnTo>
                  <a:pt x="866" y="4969"/>
                </a:lnTo>
                <a:lnTo>
                  <a:pt x="882" y="5059"/>
                </a:lnTo>
                <a:lnTo>
                  <a:pt x="908" y="5147"/>
                </a:lnTo>
                <a:lnTo>
                  <a:pt x="941" y="5230"/>
                </a:lnTo>
                <a:lnTo>
                  <a:pt x="985" y="5310"/>
                </a:lnTo>
                <a:lnTo>
                  <a:pt x="1039" y="5386"/>
                </a:lnTo>
                <a:lnTo>
                  <a:pt x="1101" y="5456"/>
                </a:lnTo>
                <a:lnTo>
                  <a:pt x="1171" y="5518"/>
                </a:lnTo>
                <a:lnTo>
                  <a:pt x="1245" y="5571"/>
                </a:lnTo>
                <a:lnTo>
                  <a:pt x="1324" y="5615"/>
                </a:lnTo>
                <a:lnTo>
                  <a:pt x="1410" y="5649"/>
                </a:lnTo>
                <a:lnTo>
                  <a:pt x="1498" y="5675"/>
                </a:lnTo>
                <a:lnTo>
                  <a:pt x="1588" y="5691"/>
                </a:lnTo>
                <a:lnTo>
                  <a:pt x="1681" y="5695"/>
                </a:lnTo>
                <a:lnTo>
                  <a:pt x="1745" y="5691"/>
                </a:lnTo>
                <a:lnTo>
                  <a:pt x="1807" y="5683"/>
                </a:lnTo>
                <a:lnTo>
                  <a:pt x="1819" y="5747"/>
                </a:lnTo>
                <a:lnTo>
                  <a:pt x="1835" y="5809"/>
                </a:lnTo>
                <a:lnTo>
                  <a:pt x="1859" y="5870"/>
                </a:lnTo>
                <a:lnTo>
                  <a:pt x="1889" y="5928"/>
                </a:lnTo>
                <a:lnTo>
                  <a:pt x="1925" y="5982"/>
                </a:lnTo>
                <a:lnTo>
                  <a:pt x="1971" y="6034"/>
                </a:lnTo>
                <a:lnTo>
                  <a:pt x="1979" y="6042"/>
                </a:lnTo>
                <a:lnTo>
                  <a:pt x="1989" y="6048"/>
                </a:lnTo>
                <a:lnTo>
                  <a:pt x="1997" y="6056"/>
                </a:lnTo>
                <a:lnTo>
                  <a:pt x="0" y="6556"/>
                </a:lnTo>
                <a:lnTo>
                  <a:pt x="501" y="4555"/>
                </a:lnTo>
                <a:close/>
                <a:moveTo>
                  <a:pt x="5449" y="2268"/>
                </a:moveTo>
                <a:lnTo>
                  <a:pt x="5740" y="2557"/>
                </a:lnTo>
                <a:lnTo>
                  <a:pt x="2551" y="5745"/>
                </a:lnTo>
                <a:lnTo>
                  <a:pt x="2513" y="5775"/>
                </a:lnTo>
                <a:lnTo>
                  <a:pt x="2473" y="5795"/>
                </a:lnTo>
                <a:lnTo>
                  <a:pt x="2427" y="5805"/>
                </a:lnTo>
                <a:lnTo>
                  <a:pt x="2383" y="5805"/>
                </a:lnTo>
                <a:lnTo>
                  <a:pt x="2340" y="5795"/>
                </a:lnTo>
                <a:lnTo>
                  <a:pt x="2298" y="5775"/>
                </a:lnTo>
                <a:lnTo>
                  <a:pt x="2262" y="5745"/>
                </a:lnTo>
                <a:lnTo>
                  <a:pt x="2232" y="5709"/>
                </a:lnTo>
                <a:lnTo>
                  <a:pt x="2212" y="5667"/>
                </a:lnTo>
                <a:lnTo>
                  <a:pt x="2202" y="5623"/>
                </a:lnTo>
                <a:lnTo>
                  <a:pt x="2202" y="5577"/>
                </a:lnTo>
                <a:lnTo>
                  <a:pt x="2212" y="5533"/>
                </a:lnTo>
                <a:lnTo>
                  <a:pt x="2232" y="5492"/>
                </a:lnTo>
                <a:lnTo>
                  <a:pt x="2262" y="5456"/>
                </a:lnTo>
                <a:lnTo>
                  <a:pt x="5449" y="2268"/>
                </a:lnTo>
                <a:close/>
                <a:moveTo>
                  <a:pt x="4579" y="1399"/>
                </a:moveTo>
                <a:lnTo>
                  <a:pt x="5160" y="1979"/>
                </a:lnTo>
                <a:lnTo>
                  <a:pt x="1971" y="5165"/>
                </a:lnTo>
                <a:lnTo>
                  <a:pt x="1921" y="5209"/>
                </a:lnTo>
                <a:lnTo>
                  <a:pt x="1865" y="5242"/>
                </a:lnTo>
                <a:lnTo>
                  <a:pt x="1805" y="5266"/>
                </a:lnTo>
                <a:lnTo>
                  <a:pt x="1743" y="5280"/>
                </a:lnTo>
                <a:lnTo>
                  <a:pt x="1681" y="5286"/>
                </a:lnTo>
                <a:lnTo>
                  <a:pt x="1618" y="5280"/>
                </a:lnTo>
                <a:lnTo>
                  <a:pt x="1556" y="5266"/>
                </a:lnTo>
                <a:lnTo>
                  <a:pt x="1498" y="5242"/>
                </a:lnTo>
                <a:lnTo>
                  <a:pt x="1442" y="5209"/>
                </a:lnTo>
                <a:lnTo>
                  <a:pt x="1390" y="5165"/>
                </a:lnTo>
                <a:lnTo>
                  <a:pt x="1348" y="5115"/>
                </a:lnTo>
                <a:lnTo>
                  <a:pt x="1314" y="5059"/>
                </a:lnTo>
                <a:lnTo>
                  <a:pt x="1290" y="4999"/>
                </a:lnTo>
                <a:lnTo>
                  <a:pt x="1277" y="4939"/>
                </a:lnTo>
                <a:lnTo>
                  <a:pt x="1271" y="4876"/>
                </a:lnTo>
                <a:lnTo>
                  <a:pt x="1277" y="4814"/>
                </a:lnTo>
                <a:lnTo>
                  <a:pt x="1290" y="4752"/>
                </a:lnTo>
                <a:lnTo>
                  <a:pt x="1314" y="4692"/>
                </a:lnTo>
                <a:lnTo>
                  <a:pt x="1348" y="4636"/>
                </a:lnTo>
                <a:lnTo>
                  <a:pt x="1390" y="4587"/>
                </a:lnTo>
                <a:lnTo>
                  <a:pt x="4579" y="1399"/>
                </a:lnTo>
                <a:close/>
                <a:moveTo>
                  <a:pt x="4001" y="819"/>
                </a:moveTo>
                <a:lnTo>
                  <a:pt x="4290" y="1110"/>
                </a:lnTo>
                <a:lnTo>
                  <a:pt x="1101" y="4296"/>
                </a:lnTo>
                <a:lnTo>
                  <a:pt x="1063" y="4326"/>
                </a:lnTo>
                <a:lnTo>
                  <a:pt x="1023" y="4345"/>
                </a:lnTo>
                <a:lnTo>
                  <a:pt x="979" y="4355"/>
                </a:lnTo>
                <a:lnTo>
                  <a:pt x="933" y="4355"/>
                </a:lnTo>
                <a:lnTo>
                  <a:pt x="890" y="4345"/>
                </a:lnTo>
                <a:lnTo>
                  <a:pt x="848" y="4326"/>
                </a:lnTo>
                <a:lnTo>
                  <a:pt x="812" y="4296"/>
                </a:lnTo>
                <a:lnTo>
                  <a:pt x="782" y="4260"/>
                </a:lnTo>
                <a:lnTo>
                  <a:pt x="762" y="4218"/>
                </a:lnTo>
                <a:lnTo>
                  <a:pt x="752" y="4174"/>
                </a:lnTo>
                <a:lnTo>
                  <a:pt x="752" y="4130"/>
                </a:lnTo>
                <a:lnTo>
                  <a:pt x="762" y="4084"/>
                </a:lnTo>
                <a:lnTo>
                  <a:pt x="782" y="4044"/>
                </a:lnTo>
                <a:lnTo>
                  <a:pt x="812" y="4007"/>
                </a:lnTo>
                <a:lnTo>
                  <a:pt x="4001" y="819"/>
                </a:lnTo>
                <a:close/>
                <a:moveTo>
                  <a:pt x="5160" y="0"/>
                </a:moveTo>
                <a:lnTo>
                  <a:pt x="5250" y="6"/>
                </a:lnTo>
                <a:lnTo>
                  <a:pt x="5339" y="20"/>
                </a:lnTo>
                <a:lnTo>
                  <a:pt x="5425" y="44"/>
                </a:lnTo>
                <a:lnTo>
                  <a:pt x="5511" y="80"/>
                </a:lnTo>
                <a:lnTo>
                  <a:pt x="5593" y="124"/>
                </a:lnTo>
                <a:lnTo>
                  <a:pt x="5668" y="177"/>
                </a:lnTo>
                <a:lnTo>
                  <a:pt x="5740" y="241"/>
                </a:lnTo>
                <a:lnTo>
                  <a:pt x="6321" y="819"/>
                </a:lnTo>
                <a:lnTo>
                  <a:pt x="6383" y="891"/>
                </a:lnTo>
                <a:lnTo>
                  <a:pt x="6436" y="969"/>
                </a:lnTo>
                <a:lnTo>
                  <a:pt x="6482" y="1048"/>
                </a:lnTo>
                <a:lnTo>
                  <a:pt x="6516" y="1134"/>
                </a:lnTo>
                <a:lnTo>
                  <a:pt x="6540" y="1220"/>
                </a:lnTo>
                <a:lnTo>
                  <a:pt x="6554" y="1310"/>
                </a:lnTo>
                <a:lnTo>
                  <a:pt x="6560" y="1399"/>
                </a:lnTo>
                <a:lnTo>
                  <a:pt x="6554" y="1489"/>
                </a:lnTo>
                <a:lnTo>
                  <a:pt x="6540" y="1579"/>
                </a:lnTo>
                <a:lnTo>
                  <a:pt x="6516" y="1664"/>
                </a:lnTo>
                <a:lnTo>
                  <a:pt x="6482" y="1750"/>
                </a:lnTo>
                <a:lnTo>
                  <a:pt x="6436" y="1830"/>
                </a:lnTo>
                <a:lnTo>
                  <a:pt x="6383" y="1908"/>
                </a:lnTo>
                <a:lnTo>
                  <a:pt x="6321" y="1979"/>
                </a:lnTo>
                <a:lnTo>
                  <a:pt x="6029" y="2268"/>
                </a:lnTo>
                <a:lnTo>
                  <a:pt x="4290" y="530"/>
                </a:lnTo>
                <a:lnTo>
                  <a:pt x="4579" y="241"/>
                </a:lnTo>
                <a:lnTo>
                  <a:pt x="4651" y="177"/>
                </a:lnTo>
                <a:lnTo>
                  <a:pt x="4729" y="124"/>
                </a:lnTo>
                <a:lnTo>
                  <a:pt x="4809" y="80"/>
                </a:lnTo>
                <a:lnTo>
                  <a:pt x="4895" y="44"/>
                </a:lnTo>
                <a:lnTo>
                  <a:pt x="4982" y="20"/>
                </a:lnTo>
                <a:lnTo>
                  <a:pt x="5070" y="6"/>
                </a:lnTo>
                <a:lnTo>
                  <a:pt x="5160" y="0"/>
                </a:lnTo>
                <a:close/>
              </a:path>
            </a:pathLst>
          </a:custGeom>
          <a:solidFill>
            <a:schemeClr val="bg1"/>
          </a:solidFill>
          <a:ln w="0">
            <a:noFill/>
            <a:prstDash val="solid"/>
            <a:round/>
          </a:ln>
        </p:spPr>
        <p:txBody>
          <a:bodyPr vert="horz" wrap="square" lIns="91440" tIns="45720" rIns="91440" bIns="45720" numCol="1" anchor="t" anchorCtr="0" compatLnSpc="1"/>
          <a:lstStyle>
            <a:defPPr>
              <a:defRPr lang="en-US"/>
            </a:defPPr>
            <a:lvl1pPr marL="0" algn="l" defTabSz="1371600" rtl="0" eaLnBrk="1" latinLnBrk="0" hangingPunct="1">
              <a:defRPr sz="2700" kern="1200">
                <a:solidFill>
                  <a:schemeClr val="tx1"/>
                </a:solidFill>
              </a:defRPr>
            </a:lvl1pPr>
            <a:lvl2pPr marL="685800" algn="l" defTabSz="1371600" rtl="0" eaLnBrk="1" latinLnBrk="0" hangingPunct="1">
              <a:defRPr sz="2700" kern="1200">
                <a:solidFill>
                  <a:schemeClr val="tx1"/>
                </a:solidFill>
              </a:defRPr>
            </a:lvl2pPr>
            <a:lvl3pPr marL="1371600" algn="l" defTabSz="1371600" rtl="0" eaLnBrk="1" latinLnBrk="0" hangingPunct="1">
              <a:defRPr sz="2700" kern="1200">
                <a:solidFill>
                  <a:schemeClr val="tx1"/>
                </a:solidFill>
              </a:defRPr>
            </a:lvl3pPr>
            <a:lvl4pPr marL="2057400" algn="l" defTabSz="1371600" rtl="0" eaLnBrk="1" latinLnBrk="0" hangingPunct="1">
              <a:defRPr sz="2700" kern="1200">
                <a:solidFill>
                  <a:schemeClr val="tx1"/>
                </a:solidFill>
              </a:defRPr>
            </a:lvl4pPr>
            <a:lvl5pPr marL="2743200" algn="l" defTabSz="1371600" rtl="0" eaLnBrk="1" latinLnBrk="0" hangingPunct="1">
              <a:defRPr sz="2700" kern="1200">
                <a:solidFill>
                  <a:schemeClr val="tx1"/>
                </a:solidFill>
              </a:defRPr>
            </a:lvl5pPr>
            <a:lvl6pPr marL="3429000" algn="l" defTabSz="1371600" rtl="0" eaLnBrk="1" latinLnBrk="0" hangingPunct="1">
              <a:defRPr sz="2700" kern="1200">
                <a:solidFill>
                  <a:schemeClr val="tx1"/>
                </a:solidFill>
              </a:defRPr>
            </a:lvl6pPr>
            <a:lvl7pPr marL="4114800" algn="l" defTabSz="1371600" rtl="0" eaLnBrk="1" latinLnBrk="0" hangingPunct="1">
              <a:defRPr sz="2700" kern="1200">
                <a:solidFill>
                  <a:schemeClr val="tx1"/>
                </a:solidFill>
              </a:defRPr>
            </a:lvl7pPr>
            <a:lvl8pPr marL="4800600" algn="l" defTabSz="1371600" rtl="0" eaLnBrk="1" latinLnBrk="0" hangingPunct="1">
              <a:defRPr sz="2700" kern="1200">
                <a:solidFill>
                  <a:schemeClr val="tx1"/>
                </a:solidFill>
              </a:defRPr>
            </a:lvl8pPr>
            <a:lvl9pPr marL="5486400" algn="l" defTabSz="1371600" rtl="0" eaLnBrk="1" latinLnBrk="0" hangingPunct="1">
              <a:defRPr sz="2700" kern="1200">
                <a:solidFill>
                  <a:schemeClr val="tx1"/>
                </a:solidFill>
              </a:defRPr>
            </a:lvl9pPr>
          </a:lstStyle>
          <a:p>
            <a:endParaRPr lang="en-GB">
              <a:solidFill>
                <a:schemeClr val="tx1">
                  <a:lumMod val="75000"/>
                  <a:lumOff val="25000"/>
                </a:schemeClr>
              </a:solidFill>
            </a:endParaRPr>
          </a:p>
        </p:txBody>
      </p:sp>
      <p:sp>
        <p:nvSpPr>
          <p:cNvPr id="22" name="iṥļïde"/>
          <p:cNvSpPr/>
          <p:nvPr/>
        </p:nvSpPr>
        <p:spPr bwMode="auto">
          <a:xfrm>
            <a:off x="788624" y="5313236"/>
            <a:ext cx="278610" cy="244964"/>
          </a:xfrm>
          <a:custGeom>
            <a:avLst/>
            <a:gdLst>
              <a:gd name="connsiteX0" fmla="*/ 196805 w 437731"/>
              <a:gd name="connsiteY0" fmla="*/ 235622 h 384872"/>
              <a:gd name="connsiteX1" fmla="*/ 283998 w 437731"/>
              <a:gd name="connsiteY1" fmla="*/ 235622 h 384872"/>
              <a:gd name="connsiteX2" fmla="*/ 285953 w 437731"/>
              <a:gd name="connsiteY2" fmla="*/ 235968 h 384872"/>
              <a:gd name="connsiteX3" fmla="*/ 287794 w 437731"/>
              <a:gd name="connsiteY3" fmla="*/ 236891 h 384872"/>
              <a:gd name="connsiteX4" fmla="*/ 289174 w 437731"/>
              <a:gd name="connsiteY4" fmla="*/ 238275 h 384872"/>
              <a:gd name="connsiteX5" fmla="*/ 290094 w 437731"/>
              <a:gd name="connsiteY5" fmla="*/ 240121 h 384872"/>
              <a:gd name="connsiteX6" fmla="*/ 290554 w 437731"/>
              <a:gd name="connsiteY6" fmla="*/ 242197 h 384872"/>
              <a:gd name="connsiteX7" fmla="*/ 290554 w 437731"/>
              <a:gd name="connsiteY7" fmla="*/ 378298 h 384872"/>
              <a:gd name="connsiteX8" fmla="*/ 290094 w 437731"/>
              <a:gd name="connsiteY8" fmla="*/ 380374 h 384872"/>
              <a:gd name="connsiteX9" fmla="*/ 289174 w 437731"/>
              <a:gd name="connsiteY9" fmla="*/ 382219 h 384872"/>
              <a:gd name="connsiteX10" fmla="*/ 287794 w 437731"/>
              <a:gd name="connsiteY10" fmla="*/ 383488 h 384872"/>
              <a:gd name="connsiteX11" fmla="*/ 285953 w 437731"/>
              <a:gd name="connsiteY11" fmla="*/ 384411 h 384872"/>
              <a:gd name="connsiteX12" fmla="*/ 283998 w 437731"/>
              <a:gd name="connsiteY12" fmla="*/ 384872 h 384872"/>
              <a:gd name="connsiteX13" fmla="*/ 196805 w 437731"/>
              <a:gd name="connsiteY13" fmla="*/ 384872 h 384872"/>
              <a:gd name="connsiteX14" fmla="*/ 194734 w 437731"/>
              <a:gd name="connsiteY14" fmla="*/ 384411 h 384872"/>
              <a:gd name="connsiteX15" fmla="*/ 193009 w 437731"/>
              <a:gd name="connsiteY15" fmla="*/ 383488 h 384872"/>
              <a:gd name="connsiteX16" fmla="*/ 191629 w 437731"/>
              <a:gd name="connsiteY16" fmla="*/ 382219 h 384872"/>
              <a:gd name="connsiteX17" fmla="*/ 190708 w 437731"/>
              <a:gd name="connsiteY17" fmla="*/ 380374 h 384872"/>
              <a:gd name="connsiteX18" fmla="*/ 190363 w 437731"/>
              <a:gd name="connsiteY18" fmla="*/ 378298 h 384872"/>
              <a:gd name="connsiteX19" fmla="*/ 190363 w 437731"/>
              <a:gd name="connsiteY19" fmla="*/ 242197 h 384872"/>
              <a:gd name="connsiteX20" fmla="*/ 190708 w 437731"/>
              <a:gd name="connsiteY20" fmla="*/ 240121 h 384872"/>
              <a:gd name="connsiteX21" fmla="*/ 191629 w 437731"/>
              <a:gd name="connsiteY21" fmla="*/ 238275 h 384872"/>
              <a:gd name="connsiteX22" fmla="*/ 193009 w 437731"/>
              <a:gd name="connsiteY22" fmla="*/ 236891 h 384872"/>
              <a:gd name="connsiteX23" fmla="*/ 194734 w 437731"/>
              <a:gd name="connsiteY23" fmla="*/ 235968 h 384872"/>
              <a:gd name="connsiteX24" fmla="*/ 106147 w 437731"/>
              <a:gd name="connsiteY24" fmla="*/ 176889 h 384872"/>
              <a:gd name="connsiteX25" fmla="*/ 114333 w 437731"/>
              <a:gd name="connsiteY25" fmla="*/ 176889 h 384872"/>
              <a:gd name="connsiteX26" fmla="*/ 134394 w 437731"/>
              <a:gd name="connsiteY26" fmla="*/ 184383 h 384872"/>
              <a:gd name="connsiteX27" fmla="*/ 134394 w 437731"/>
              <a:gd name="connsiteY27" fmla="*/ 378301 h 384872"/>
              <a:gd name="connsiteX28" fmla="*/ 134048 w 437731"/>
              <a:gd name="connsiteY28" fmla="*/ 380376 h 384872"/>
              <a:gd name="connsiteX29" fmla="*/ 133126 w 437731"/>
              <a:gd name="connsiteY29" fmla="*/ 382221 h 384872"/>
              <a:gd name="connsiteX30" fmla="*/ 131742 w 437731"/>
              <a:gd name="connsiteY30" fmla="*/ 383489 h 384872"/>
              <a:gd name="connsiteX31" fmla="*/ 130013 w 437731"/>
              <a:gd name="connsiteY31" fmla="*/ 384411 h 384872"/>
              <a:gd name="connsiteX32" fmla="*/ 127938 w 437731"/>
              <a:gd name="connsiteY32" fmla="*/ 384872 h 384872"/>
              <a:gd name="connsiteX33" fmla="*/ 40544 w 437731"/>
              <a:gd name="connsiteY33" fmla="*/ 384872 h 384872"/>
              <a:gd name="connsiteX34" fmla="*/ 38584 w 437731"/>
              <a:gd name="connsiteY34" fmla="*/ 384411 h 384872"/>
              <a:gd name="connsiteX35" fmla="*/ 36740 w 437731"/>
              <a:gd name="connsiteY35" fmla="*/ 383489 h 384872"/>
              <a:gd name="connsiteX36" fmla="*/ 35356 w 437731"/>
              <a:gd name="connsiteY36" fmla="*/ 382221 h 384872"/>
              <a:gd name="connsiteX37" fmla="*/ 34434 w 437731"/>
              <a:gd name="connsiteY37" fmla="*/ 380376 h 384872"/>
              <a:gd name="connsiteX38" fmla="*/ 34203 w 437731"/>
              <a:gd name="connsiteY38" fmla="*/ 378301 h 384872"/>
              <a:gd name="connsiteX39" fmla="*/ 34203 w 437731"/>
              <a:gd name="connsiteY39" fmla="*/ 251943 h 384872"/>
              <a:gd name="connsiteX40" fmla="*/ 395104 w 437731"/>
              <a:gd name="connsiteY40" fmla="*/ 83953 h 384872"/>
              <a:gd name="connsiteX41" fmla="*/ 410845 w 437731"/>
              <a:gd name="connsiteY41" fmla="*/ 97202 h 384872"/>
              <a:gd name="connsiteX42" fmla="*/ 414177 w 437731"/>
              <a:gd name="connsiteY42" fmla="*/ 99621 h 384872"/>
              <a:gd name="connsiteX43" fmla="*/ 417969 w 437731"/>
              <a:gd name="connsiteY43" fmla="*/ 101234 h 384872"/>
              <a:gd name="connsiteX44" fmla="*/ 421760 w 437731"/>
              <a:gd name="connsiteY44" fmla="*/ 102271 h 384872"/>
              <a:gd name="connsiteX45" fmla="*/ 425897 w 437731"/>
              <a:gd name="connsiteY45" fmla="*/ 102732 h 384872"/>
              <a:gd name="connsiteX46" fmla="*/ 429688 w 437731"/>
              <a:gd name="connsiteY46" fmla="*/ 102501 h 384872"/>
              <a:gd name="connsiteX47" fmla="*/ 433250 w 437731"/>
              <a:gd name="connsiteY47" fmla="*/ 101580 h 384872"/>
              <a:gd name="connsiteX48" fmla="*/ 436697 w 437731"/>
              <a:gd name="connsiteY48" fmla="*/ 100082 h 384872"/>
              <a:gd name="connsiteX49" fmla="*/ 437272 w 437731"/>
              <a:gd name="connsiteY49" fmla="*/ 99621 h 384872"/>
              <a:gd name="connsiteX50" fmla="*/ 437731 w 437731"/>
              <a:gd name="connsiteY50" fmla="*/ 99391 h 384872"/>
              <a:gd name="connsiteX51" fmla="*/ 437731 w 437731"/>
              <a:gd name="connsiteY51" fmla="*/ 378305 h 384872"/>
              <a:gd name="connsiteX52" fmla="*/ 437387 w 437731"/>
              <a:gd name="connsiteY52" fmla="*/ 380379 h 384872"/>
              <a:gd name="connsiteX53" fmla="*/ 436582 w 437731"/>
              <a:gd name="connsiteY53" fmla="*/ 382222 h 384872"/>
              <a:gd name="connsiteX54" fmla="*/ 435089 w 437731"/>
              <a:gd name="connsiteY54" fmla="*/ 383490 h 384872"/>
              <a:gd name="connsiteX55" fmla="*/ 433365 w 437731"/>
              <a:gd name="connsiteY55" fmla="*/ 384411 h 384872"/>
              <a:gd name="connsiteX56" fmla="*/ 431412 w 437731"/>
              <a:gd name="connsiteY56" fmla="*/ 384872 h 384872"/>
              <a:gd name="connsiteX57" fmla="*/ 344205 w 437731"/>
              <a:gd name="connsiteY57" fmla="*/ 384872 h 384872"/>
              <a:gd name="connsiteX58" fmla="*/ 342251 w 437731"/>
              <a:gd name="connsiteY58" fmla="*/ 384411 h 384872"/>
              <a:gd name="connsiteX59" fmla="*/ 340413 w 437731"/>
              <a:gd name="connsiteY59" fmla="*/ 383490 h 384872"/>
              <a:gd name="connsiteX60" fmla="*/ 339034 w 437731"/>
              <a:gd name="connsiteY60" fmla="*/ 382222 h 384872"/>
              <a:gd name="connsiteX61" fmla="*/ 338115 w 437731"/>
              <a:gd name="connsiteY61" fmla="*/ 380379 h 384872"/>
              <a:gd name="connsiteX62" fmla="*/ 337885 w 437731"/>
              <a:gd name="connsiteY62" fmla="*/ 378305 h 384872"/>
              <a:gd name="connsiteX63" fmla="*/ 337885 w 437731"/>
              <a:gd name="connsiteY63" fmla="*/ 146626 h 384872"/>
              <a:gd name="connsiteX64" fmla="*/ 421605 w 437731"/>
              <a:gd name="connsiteY64" fmla="*/ 0 h 384872"/>
              <a:gd name="connsiteX65" fmla="*/ 423563 w 437731"/>
              <a:gd name="connsiteY65" fmla="*/ 230 h 384872"/>
              <a:gd name="connsiteX66" fmla="*/ 425176 w 437731"/>
              <a:gd name="connsiteY66" fmla="*/ 1151 h 384872"/>
              <a:gd name="connsiteX67" fmla="*/ 426443 w 437731"/>
              <a:gd name="connsiteY67" fmla="*/ 2533 h 384872"/>
              <a:gd name="connsiteX68" fmla="*/ 426904 w 437731"/>
              <a:gd name="connsiteY68" fmla="*/ 4374 h 384872"/>
              <a:gd name="connsiteX69" fmla="*/ 433585 w 437731"/>
              <a:gd name="connsiteY69" fmla="*/ 79424 h 384872"/>
              <a:gd name="connsiteX70" fmla="*/ 433585 w 437731"/>
              <a:gd name="connsiteY70" fmla="*/ 80921 h 384872"/>
              <a:gd name="connsiteX71" fmla="*/ 433009 w 437731"/>
              <a:gd name="connsiteY71" fmla="*/ 82302 h 384872"/>
              <a:gd name="connsiteX72" fmla="*/ 432318 w 437731"/>
              <a:gd name="connsiteY72" fmla="*/ 83453 h 384872"/>
              <a:gd name="connsiteX73" fmla="*/ 431051 w 437731"/>
              <a:gd name="connsiteY73" fmla="*/ 84259 h 384872"/>
              <a:gd name="connsiteX74" fmla="*/ 429784 w 437731"/>
              <a:gd name="connsiteY74" fmla="*/ 84834 h 384872"/>
              <a:gd name="connsiteX75" fmla="*/ 428286 w 437731"/>
              <a:gd name="connsiteY75" fmla="*/ 84834 h 384872"/>
              <a:gd name="connsiteX76" fmla="*/ 426904 w 437731"/>
              <a:gd name="connsiteY76" fmla="*/ 84374 h 384872"/>
              <a:gd name="connsiteX77" fmla="*/ 425752 w 437731"/>
              <a:gd name="connsiteY77" fmla="*/ 83683 h 384872"/>
              <a:gd name="connsiteX78" fmla="*/ 394650 w 437731"/>
              <a:gd name="connsiteY78" fmla="*/ 57784 h 384872"/>
              <a:gd name="connsiteX79" fmla="*/ 262179 w 437731"/>
              <a:gd name="connsiteY79" fmla="*/ 202244 h 384872"/>
              <a:gd name="connsiteX80" fmla="*/ 260336 w 437731"/>
              <a:gd name="connsiteY80" fmla="*/ 203855 h 384872"/>
              <a:gd name="connsiteX81" fmla="*/ 258147 w 437731"/>
              <a:gd name="connsiteY81" fmla="*/ 205237 h 384872"/>
              <a:gd name="connsiteX82" fmla="*/ 255728 w 437731"/>
              <a:gd name="connsiteY82" fmla="*/ 206043 h 384872"/>
              <a:gd name="connsiteX83" fmla="*/ 253194 w 437731"/>
              <a:gd name="connsiteY83" fmla="*/ 206388 h 384872"/>
              <a:gd name="connsiteX84" fmla="*/ 250659 w 437731"/>
              <a:gd name="connsiteY84" fmla="*/ 206273 h 384872"/>
              <a:gd name="connsiteX85" fmla="*/ 248240 w 437731"/>
              <a:gd name="connsiteY85" fmla="*/ 205582 h 384872"/>
              <a:gd name="connsiteX86" fmla="*/ 104365 w 437731"/>
              <a:gd name="connsiteY86" fmla="*/ 152633 h 384872"/>
              <a:gd name="connsiteX87" fmla="*/ 22117 w 437731"/>
              <a:gd name="connsiteY87" fmla="*/ 238157 h 384872"/>
              <a:gd name="connsiteX88" fmla="*/ 20159 w 437731"/>
              <a:gd name="connsiteY88" fmla="*/ 239999 h 384872"/>
              <a:gd name="connsiteX89" fmla="*/ 17855 w 437731"/>
              <a:gd name="connsiteY89" fmla="*/ 241150 h 384872"/>
              <a:gd name="connsiteX90" fmla="*/ 15321 w 437731"/>
              <a:gd name="connsiteY90" fmla="*/ 241841 h 384872"/>
              <a:gd name="connsiteX91" fmla="*/ 12902 w 437731"/>
              <a:gd name="connsiteY91" fmla="*/ 242186 h 384872"/>
              <a:gd name="connsiteX92" fmla="*/ 10483 w 437731"/>
              <a:gd name="connsiteY92" fmla="*/ 241956 h 384872"/>
              <a:gd name="connsiteX93" fmla="*/ 8179 w 437731"/>
              <a:gd name="connsiteY93" fmla="*/ 241150 h 384872"/>
              <a:gd name="connsiteX94" fmla="*/ 5990 w 437731"/>
              <a:gd name="connsiteY94" fmla="*/ 240114 h 384872"/>
              <a:gd name="connsiteX95" fmla="*/ 4032 w 437731"/>
              <a:gd name="connsiteY95" fmla="*/ 238503 h 384872"/>
              <a:gd name="connsiteX96" fmla="*/ 1959 w 437731"/>
              <a:gd name="connsiteY96" fmla="*/ 236316 h 384872"/>
              <a:gd name="connsiteX97" fmla="*/ 807 w 437731"/>
              <a:gd name="connsiteY97" fmla="*/ 233783 h 384872"/>
              <a:gd name="connsiteX98" fmla="*/ 115 w 437731"/>
              <a:gd name="connsiteY98" fmla="*/ 230906 h 384872"/>
              <a:gd name="connsiteX99" fmla="*/ 0 w 437731"/>
              <a:gd name="connsiteY99" fmla="*/ 228143 h 384872"/>
              <a:gd name="connsiteX100" fmla="*/ 691 w 437731"/>
              <a:gd name="connsiteY100" fmla="*/ 225381 h 384872"/>
              <a:gd name="connsiteX101" fmla="*/ 1728 w 437731"/>
              <a:gd name="connsiteY101" fmla="*/ 222618 h 384872"/>
              <a:gd name="connsiteX102" fmla="*/ 3571 w 437731"/>
              <a:gd name="connsiteY102" fmla="*/ 220431 h 384872"/>
              <a:gd name="connsiteX103" fmla="*/ 91694 w 437731"/>
              <a:gd name="connsiteY103" fmla="*/ 128805 h 384872"/>
              <a:gd name="connsiteX104" fmla="*/ 93882 w 437731"/>
              <a:gd name="connsiteY104" fmla="*/ 126964 h 384872"/>
              <a:gd name="connsiteX105" fmla="*/ 96647 w 437731"/>
              <a:gd name="connsiteY105" fmla="*/ 125582 h 384872"/>
              <a:gd name="connsiteX106" fmla="*/ 99527 w 437731"/>
              <a:gd name="connsiteY106" fmla="*/ 124892 h 384872"/>
              <a:gd name="connsiteX107" fmla="*/ 102406 w 437731"/>
              <a:gd name="connsiteY107" fmla="*/ 124892 h 384872"/>
              <a:gd name="connsiteX108" fmla="*/ 105401 w 437731"/>
              <a:gd name="connsiteY108" fmla="*/ 125582 h 384872"/>
              <a:gd name="connsiteX109" fmla="*/ 249047 w 437731"/>
              <a:gd name="connsiteY109" fmla="*/ 178417 h 384872"/>
              <a:gd name="connsiteX110" fmla="*/ 374837 w 437731"/>
              <a:gd name="connsiteY110" fmla="*/ 41209 h 384872"/>
              <a:gd name="connsiteX111" fmla="*/ 343850 w 437731"/>
              <a:gd name="connsiteY111" fmla="*/ 15310 h 384872"/>
              <a:gd name="connsiteX112" fmla="*/ 343044 w 437731"/>
              <a:gd name="connsiteY112" fmla="*/ 14389 h 384872"/>
              <a:gd name="connsiteX113" fmla="*/ 342353 w 437731"/>
              <a:gd name="connsiteY113" fmla="*/ 13238 h 384872"/>
              <a:gd name="connsiteX114" fmla="*/ 342122 w 437731"/>
              <a:gd name="connsiteY114" fmla="*/ 11971 h 384872"/>
              <a:gd name="connsiteX115" fmla="*/ 342122 w 437731"/>
              <a:gd name="connsiteY115" fmla="*/ 11051 h 384872"/>
              <a:gd name="connsiteX116" fmla="*/ 342353 w 437731"/>
              <a:gd name="connsiteY116" fmla="*/ 10130 h 384872"/>
              <a:gd name="connsiteX117" fmla="*/ 343274 w 437731"/>
              <a:gd name="connsiteY117" fmla="*/ 8403 h 384872"/>
              <a:gd name="connsiteX118" fmla="*/ 344772 w 437731"/>
              <a:gd name="connsiteY118" fmla="*/ 7367 h 384872"/>
              <a:gd name="connsiteX119" fmla="*/ 346500 w 437731"/>
              <a:gd name="connsiteY119" fmla="*/ 6792 h 384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37731" h="384872">
                <a:moveTo>
                  <a:pt x="196805" y="235622"/>
                </a:moveTo>
                <a:lnTo>
                  <a:pt x="283998" y="235622"/>
                </a:lnTo>
                <a:lnTo>
                  <a:pt x="285953" y="235968"/>
                </a:lnTo>
                <a:lnTo>
                  <a:pt x="287794" y="236891"/>
                </a:lnTo>
                <a:lnTo>
                  <a:pt x="289174" y="238275"/>
                </a:lnTo>
                <a:lnTo>
                  <a:pt x="290094" y="240121"/>
                </a:lnTo>
                <a:lnTo>
                  <a:pt x="290554" y="242197"/>
                </a:lnTo>
                <a:lnTo>
                  <a:pt x="290554" y="378298"/>
                </a:lnTo>
                <a:lnTo>
                  <a:pt x="290094" y="380374"/>
                </a:lnTo>
                <a:lnTo>
                  <a:pt x="289174" y="382219"/>
                </a:lnTo>
                <a:lnTo>
                  <a:pt x="287794" y="383488"/>
                </a:lnTo>
                <a:lnTo>
                  <a:pt x="285953" y="384411"/>
                </a:lnTo>
                <a:lnTo>
                  <a:pt x="283998" y="384872"/>
                </a:lnTo>
                <a:lnTo>
                  <a:pt x="196805" y="384872"/>
                </a:lnTo>
                <a:lnTo>
                  <a:pt x="194734" y="384411"/>
                </a:lnTo>
                <a:lnTo>
                  <a:pt x="193009" y="383488"/>
                </a:lnTo>
                <a:lnTo>
                  <a:pt x="191629" y="382219"/>
                </a:lnTo>
                <a:lnTo>
                  <a:pt x="190708" y="380374"/>
                </a:lnTo>
                <a:lnTo>
                  <a:pt x="190363" y="378298"/>
                </a:lnTo>
                <a:lnTo>
                  <a:pt x="190363" y="242197"/>
                </a:lnTo>
                <a:lnTo>
                  <a:pt x="190708" y="240121"/>
                </a:lnTo>
                <a:lnTo>
                  <a:pt x="191629" y="238275"/>
                </a:lnTo>
                <a:lnTo>
                  <a:pt x="193009" y="236891"/>
                </a:lnTo>
                <a:lnTo>
                  <a:pt x="194734" y="235968"/>
                </a:lnTo>
                <a:close/>
                <a:moveTo>
                  <a:pt x="106147" y="176889"/>
                </a:moveTo>
                <a:lnTo>
                  <a:pt x="114333" y="176889"/>
                </a:lnTo>
                <a:lnTo>
                  <a:pt x="134394" y="184383"/>
                </a:lnTo>
                <a:lnTo>
                  <a:pt x="134394" y="378301"/>
                </a:lnTo>
                <a:lnTo>
                  <a:pt x="134048" y="380376"/>
                </a:lnTo>
                <a:lnTo>
                  <a:pt x="133126" y="382221"/>
                </a:lnTo>
                <a:lnTo>
                  <a:pt x="131742" y="383489"/>
                </a:lnTo>
                <a:lnTo>
                  <a:pt x="130013" y="384411"/>
                </a:lnTo>
                <a:lnTo>
                  <a:pt x="127938" y="384872"/>
                </a:lnTo>
                <a:lnTo>
                  <a:pt x="40544" y="384872"/>
                </a:lnTo>
                <a:lnTo>
                  <a:pt x="38584" y="384411"/>
                </a:lnTo>
                <a:lnTo>
                  <a:pt x="36740" y="383489"/>
                </a:lnTo>
                <a:lnTo>
                  <a:pt x="35356" y="382221"/>
                </a:lnTo>
                <a:lnTo>
                  <a:pt x="34434" y="380376"/>
                </a:lnTo>
                <a:lnTo>
                  <a:pt x="34203" y="378301"/>
                </a:lnTo>
                <a:lnTo>
                  <a:pt x="34203" y="251943"/>
                </a:lnTo>
                <a:close/>
                <a:moveTo>
                  <a:pt x="395104" y="83953"/>
                </a:moveTo>
                <a:lnTo>
                  <a:pt x="410845" y="97202"/>
                </a:lnTo>
                <a:lnTo>
                  <a:pt x="414177" y="99621"/>
                </a:lnTo>
                <a:lnTo>
                  <a:pt x="417969" y="101234"/>
                </a:lnTo>
                <a:lnTo>
                  <a:pt x="421760" y="102271"/>
                </a:lnTo>
                <a:lnTo>
                  <a:pt x="425897" y="102732"/>
                </a:lnTo>
                <a:lnTo>
                  <a:pt x="429688" y="102501"/>
                </a:lnTo>
                <a:lnTo>
                  <a:pt x="433250" y="101580"/>
                </a:lnTo>
                <a:lnTo>
                  <a:pt x="436697" y="100082"/>
                </a:lnTo>
                <a:lnTo>
                  <a:pt x="437272" y="99621"/>
                </a:lnTo>
                <a:lnTo>
                  <a:pt x="437731" y="99391"/>
                </a:lnTo>
                <a:lnTo>
                  <a:pt x="437731" y="378305"/>
                </a:lnTo>
                <a:lnTo>
                  <a:pt x="437387" y="380379"/>
                </a:lnTo>
                <a:lnTo>
                  <a:pt x="436582" y="382222"/>
                </a:lnTo>
                <a:lnTo>
                  <a:pt x="435089" y="383490"/>
                </a:lnTo>
                <a:lnTo>
                  <a:pt x="433365" y="384411"/>
                </a:lnTo>
                <a:lnTo>
                  <a:pt x="431412" y="384872"/>
                </a:lnTo>
                <a:lnTo>
                  <a:pt x="344205" y="384872"/>
                </a:lnTo>
                <a:lnTo>
                  <a:pt x="342251" y="384411"/>
                </a:lnTo>
                <a:lnTo>
                  <a:pt x="340413" y="383490"/>
                </a:lnTo>
                <a:lnTo>
                  <a:pt x="339034" y="382222"/>
                </a:lnTo>
                <a:lnTo>
                  <a:pt x="338115" y="380379"/>
                </a:lnTo>
                <a:lnTo>
                  <a:pt x="337885" y="378305"/>
                </a:lnTo>
                <a:lnTo>
                  <a:pt x="337885" y="146626"/>
                </a:lnTo>
                <a:close/>
                <a:moveTo>
                  <a:pt x="421605" y="0"/>
                </a:moveTo>
                <a:lnTo>
                  <a:pt x="423563" y="230"/>
                </a:lnTo>
                <a:lnTo>
                  <a:pt x="425176" y="1151"/>
                </a:lnTo>
                <a:lnTo>
                  <a:pt x="426443" y="2533"/>
                </a:lnTo>
                <a:lnTo>
                  <a:pt x="426904" y="4374"/>
                </a:lnTo>
                <a:lnTo>
                  <a:pt x="433585" y="79424"/>
                </a:lnTo>
                <a:lnTo>
                  <a:pt x="433585" y="80921"/>
                </a:lnTo>
                <a:lnTo>
                  <a:pt x="433009" y="82302"/>
                </a:lnTo>
                <a:lnTo>
                  <a:pt x="432318" y="83453"/>
                </a:lnTo>
                <a:lnTo>
                  <a:pt x="431051" y="84259"/>
                </a:lnTo>
                <a:lnTo>
                  <a:pt x="429784" y="84834"/>
                </a:lnTo>
                <a:lnTo>
                  <a:pt x="428286" y="84834"/>
                </a:lnTo>
                <a:lnTo>
                  <a:pt x="426904" y="84374"/>
                </a:lnTo>
                <a:lnTo>
                  <a:pt x="425752" y="83683"/>
                </a:lnTo>
                <a:lnTo>
                  <a:pt x="394650" y="57784"/>
                </a:lnTo>
                <a:lnTo>
                  <a:pt x="262179" y="202244"/>
                </a:lnTo>
                <a:lnTo>
                  <a:pt x="260336" y="203855"/>
                </a:lnTo>
                <a:lnTo>
                  <a:pt x="258147" y="205237"/>
                </a:lnTo>
                <a:lnTo>
                  <a:pt x="255728" y="206043"/>
                </a:lnTo>
                <a:lnTo>
                  <a:pt x="253194" y="206388"/>
                </a:lnTo>
                <a:lnTo>
                  <a:pt x="250659" y="206273"/>
                </a:lnTo>
                <a:lnTo>
                  <a:pt x="248240" y="205582"/>
                </a:lnTo>
                <a:lnTo>
                  <a:pt x="104365" y="152633"/>
                </a:lnTo>
                <a:lnTo>
                  <a:pt x="22117" y="238157"/>
                </a:lnTo>
                <a:lnTo>
                  <a:pt x="20159" y="239999"/>
                </a:lnTo>
                <a:lnTo>
                  <a:pt x="17855" y="241150"/>
                </a:lnTo>
                <a:lnTo>
                  <a:pt x="15321" y="241841"/>
                </a:lnTo>
                <a:lnTo>
                  <a:pt x="12902" y="242186"/>
                </a:lnTo>
                <a:lnTo>
                  <a:pt x="10483" y="241956"/>
                </a:lnTo>
                <a:lnTo>
                  <a:pt x="8179" y="241150"/>
                </a:lnTo>
                <a:lnTo>
                  <a:pt x="5990" y="240114"/>
                </a:lnTo>
                <a:lnTo>
                  <a:pt x="4032" y="238503"/>
                </a:lnTo>
                <a:lnTo>
                  <a:pt x="1959" y="236316"/>
                </a:lnTo>
                <a:lnTo>
                  <a:pt x="807" y="233783"/>
                </a:lnTo>
                <a:lnTo>
                  <a:pt x="115" y="230906"/>
                </a:lnTo>
                <a:lnTo>
                  <a:pt x="0" y="228143"/>
                </a:lnTo>
                <a:lnTo>
                  <a:pt x="691" y="225381"/>
                </a:lnTo>
                <a:lnTo>
                  <a:pt x="1728" y="222618"/>
                </a:lnTo>
                <a:lnTo>
                  <a:pt x="3571" y="220431"/>
                </a:lnTo>
                <a:lnTo>
                  <a:pt x="91694" y="128805"/>
                </a:lnTo>
                <a:lnTo>
                  <a:pt x="93882" y="126964"/>
                </a:lnTo>
                <a:lnTo>
                  <a:pt x="96647" y="125582"/>
                </a:lnTo>
                <a:lnTo>
                  <a:pt x="99527" y="124892"/>
                </a:lnTo>
                <a:lnTo>
                  <a:pt x="102406" y="124892"/>
                </a:lnTo>
                <a:lnTo>
                  <a:pt x="105401" y="125582"/>
                </a:lnTo>
                <a:lnTo>
                  <a:pt x="249047" y="178417"/>
                </a:lnTo>
                <a:lnTo>
                  <a:pt x="374837" y="41209"/>
                </a:lnTo>
                <a:lnTo>
                  <a:pt x="343850" y="15310"/>
                </a:lnTo>
                <a:lnTo>
                  <a:pt x="343044" y="14389"/>
                </a:lnTo>
                <a:lnTo>
                  <a:pt x="342353" y="13238"/>
                </a:lnTo>
                <a:lnTo>
                  <a:pt x="342122" y="11971"/>
                </a:lnTo>
                <a:lnTo>
                  <a:pt x="342122" y="11051"/>
                </a:lnTo>
                <a:lnTo>
                  <a:pt x="342353" y="10130"/>
                </a:lnTo>
                <a:lnTo>
                  <a:pt x="343274" y="8403"/>
                </a:lnTo>
                <a:lnTo>
                  <a:pt x="344772" y="7367"/>
                </a:lnTo>
                <a:lnTo>
                  <a:pt x="346500" y="6792"/>
                </a:lnTo>
                <a:close/>
              </a:path>
            </a:pathLst>
          </a:custGeom>
          <a:solidFill>
            <a:schemeClr val="bg1"/>
          </a:solidFill>
          <a:ln w="0">
            <a:noFill/>
            <a:prstDash val="solid"/>
            <a:round/>
          </a:ln>
        </p:spPr>
        <p:txBody>
          <a:bodyPr vert="horz" wrap="square" lIns="91440" tIns="45720" rIns="91440" bIns="45720" numCol="1" anchor="t" anchorCtr="0" compatLnSpc="1">
            <a:noAutofit/>
          </a:bodyPr>
          <a:lstStyle>
            <a:defPPr>
              <a:defRPr lang="en-US"/>
            </a:defPPr>
            <a:lvl1pPr marL="0" algn="l" defTabSz="1371600" rtl="0" eaLnBrk="1" latinLnBrk="0" hangingPunct="1">
              <a:defRPr sz="2700" kern="1200">
                <a:solidFill>
                  <a:schemeClr val="tx1"/>
                </a:solidFill>
              </a:defRPr>
            </a:lvl1pPr>
            <a:lvl2pPr marL="685800" algn="l" defTabSz="1371600" rtl="0" eaLnBrk="1" latinLnBrk="0" hangingPunct="1">
              <a:defRPr sz="2700" kern="1200">
                <a:solidFill>
                  <a:schemeClr val="tx1"/>
                </a:solidFill>
              </a:defRPr>
            </a:lvl2pPr>
            <a:lvl3pPr marL="1371600" algn="l" defTabSz="1371600" rtl="0" eaLnBrk="1" latinLnBrk="0" hangingPunct="1">
              <a:defRPr sz="2700" kern="1200">
                <a:solidFill>
                  <a:schemeClr val="tx1"/>
                </a:solidFill>
              </a:defRPr>
            </a:lvl3pPr>
            <a:lvl4pPr marL="2057400" algn="l" defTabSz="1371600" rtl="0" eaLnBrk="1" latinLnBrk="0" hangingPunct="1">
              <a:defRPr sz="2700" kern="1200">
                <a:solidFill>
                  <a:schemeClr val="tx1"/>
                </a:solidFill>
              </a:defRPr>
            </a:lvl4pPr>
            <a:lvl5pPr marL="2743200" algn="l" defTabSz="1371600" rtl="0" eaLnBrk="1" latinLnBrk="0" hangingPunct="1">
              <a:defRPr sz="2700" kern="1200">
                <a:solidFill>
                  <a:schemeClr val="tx1"/>
                </a:solidFill>
              </a:defRPr>
            </a:lvl5pPr>
            <a:lvl6pPr marL="3429000" algn="l" defTabSz="1371600" rtl="0" eaLnBrk="1" latinLnBrk="0" hangingPunct="1">
              <a:defRPr sz="2700" kern="1200">
                <a:solidFill>
                  <a:schemeClr val="tx1"/>
                </a:solidFill>
              </a:defRPr>
            </a:lvl6pPr>
            <a:lvl7pPr marL="4114800" algn="l" defTabSz="1371600" rtl="0" eaLnBrk="1" latinLnBrk="0" hangingPunct="1">
              <a:defRPr sz="2700" kern="1200">
                <a:solidFill>
                  <a:schemeClr val="tx1"/>
                </a:solidFill>
              </a:defRPr>
            </a:lvl7pPr>
            <a:lvl8pPr marL="4800600" algn="l" defTabSz="1371600" rtl="0" eaLnBrk="1" latinLnBrk="0" hangingPunct="1">
              <a:defRPr sz="2700" kern="1200">
                <a:solidFill>
                  <a:schemeClr val="tx1"/>
                </a:solidFill>
              </a:defRPr>
            </a:lvl8pPr>
            <a:lvl9pPr marL="5486400" algn="l" defTabSz="1371600" rtl="0" eaLnBrk="1" latinLnBrk="0" hangingPunct="1">
              <a:defRPr sz="2700" kern="1200">
                <a:solidFill>
                  <a:schemeClr val="tx1"/>
                </a:solidFill>
              </a:defRPr>
            </a:lvl9pPr>
          </a:lstStyle>
          <a:p>
            <a:endParaRPr lang="en-GB">
              <a:solidFill>
                <a:schemeClr val="tx1">
                  <a:lumMod val="75000"/>
                  <a:lumOff val="25000"/>
                </a:schemeClr>
              </a:solidFill>
            </a:endParaRPr>
          </a:p>
        </p:txBody>
      </p:sp>
      <p:sp>
        <p:nvSpPr>
          <p:cNvPr id="23" name="íślïḋê"/>
          <p:cNvSpPr/>
          <p:nvPr/>
        </p:nvSpPr>
        <p:spPr bwMode="auto">
          <a:xfrm>
            <a:off x="11110336" y="3775995"/>
            <a:ext cx="289986" cy="307884"/>
          </a:xfrm>
          <a:custGeom>
            <a:avLst/>
            <a:gdLst>
              <a:gd name="T0" fmla="*/ 2081 w 2841"/>
              <a:gd name="T1" fmla="*/ 454 h 3318"/>
              <a:gd name="T2" fmla="*/ 2193 w 2841"/>
              <a:gd name="T3" fmla="*/ 557 h 3318"/>
              <a:gd name="T4" fmla="*/ 2138 w 2841"/>
              <a:gd name="T5" fmla="*/ 870 h 3318"/>
              <a:gd name="T6" fmla="*/ 1975 w 2841"/>
              <a:gd name="T7" fmla="*/ 855 h 3318"/>
              <a:gd name="T8" fmla="*/ 1754 w 2841"/>
              <a:gd name="T9" fmla="*/ 945 h 3318"/>
              <a:gd name="T10" fmla="*/ 1496 w 2841"/>
              <a:gd name="T11" fmla="*/ 1122 h 3318"/>
              <a:gd name="T12" fmla="*/ 1341 w 2841"/>
              <a:gd name="T13" fmla="*/ 1236 h 3318"/>
              <a:gd name="T14" fmla="*/ 1292 w 2841"/>
              <a:gd name="T15" fmla="*/ 1350 h 3318"/>
              <a:gd name="T16" fmla="*/ 1392 w 2841"/>
              <a:gd name="T17" fmla="*/ 1466 h 3318"/>
              <a:gd name="T18" fmla="*/ 1654 w 2841"/>
              <a:gd name="T19" fmla="*/ 1413 h 3318"/>
              <a:gd name="T20" fmla="*/ 1870 w 2841"/>
              <a:gd name="T21" fmla="*/ 1280 h 3318"/>
              <a:gd name="T22" fmla="*/ 2159 w 2841"/>
              <a:gd name="T23" fmla="*/ 1068 h 3318"/>
              <a:gd name="T24" fmla="*/ 2465 w 2841"/>
              <a:gd name="T25" fmla="*/ 835 h 3318"/>
              <a:gd name="T26" fmla="*/ 2674 w 2841"/>
              <a:gd name="T27" fmla="*/ 686 h 3318"/>
              <a:gd name="T28" fmla="*/ 2820 w 2841"/>
              <a:gd name="T29" fmla="*/ 740 h 3318"/>
              <a:gd name="T30" fmla="*/ 2817 w 2841"/>
              <a:gd name="T31" fmla="*/ 2538 h 3318"/>
              <a:gd name="T32" fmla="*/ 2727 w 2841"/>
              <a:gd name="T33" fmla="*/ 2615 h 3318"/>
              <a:gd name="T34" fmla="*/ 2520 w 2841"/>
              <a:gd name="T35" fmla="*/ 2772 h 3318"/>
              <a:gd name="T36" fmla="*/ 2243 w 2841"/>
              <a:gd name="T37" fmla="*/ 2981 h 3318"/>
              <a:gd name="T38" fmla="*/ 1990 w 2841"/>
              <a:gd name="T39" fmla="*/ 3166 h 3318"/>
              <a:gd name="T40" fmla="*/ 1788 w 2841"/>
              <a:gd name="T41" fmla="*/ 3285 h 3318"/>
              <a:gd name="T42" fmla="*/ 1438 w 2841"/>
              <a:gd name="T43" fmla="*/ 3304 h 3318"/>
              <a:gd name="T44" fmla="*/ 1154 w 2841"/>
              <a:gd name="T45" fmla="*/ 3179 h 3318"/>
              <a:gd name="T46" fmla="*/ 1033 w 2841"/>
              <a:gd name="T47" fmla="*/ 2934 h 3318"/>
              <a:gd name="T48" fmla="*/ 1051 w 2841"/>
              <a:gd name="T49" fmla="*/ 1232 h 3318"/>
              <a:gd name="T50" fmla="*/ 1234 w 2841"/>
              <a:gd name="T51" fmla="*/ 992 h 3318"/>
              <a:gd name="T52" fmla="*/ 1401 w 2841"/>
              <a:gd name="T53" fmla="*/ 875 h 3318"/>
              <a:gd name="T54" fmla="*/ 1662 w 2841"/>
              <a:gd name="T55" fmla="*/ 697 h 3318"/>
              <a:gd name="T56" fmla="*/ 1898 w 2841"/>
              <a:gd name="T57" fmla="*/ 538 h 3318"/>
              <a:gd name="T58" fmla="*/ 2013 w 2841"/>
              <a:gd name="T59" fmla="*/ 463 h 3318"/>
              <a:gd name="T60" fmla="*/ 1130 w 2841"/>
              <a:gd name="T61" fmla="*/ 45 h 3318"/>
              <a:gd name="T62" fmla="*/ 1152 w 2841"/>
              <a:gd name="T63" fmla="*/ 362 h 3318"/>
              <a:gd name="T64" fmla="*/ 1006 w 2841"/>
              <a:gd name="T65" fmla="*/ 438 h 3318"/>
              <a:gd name="T66" fmla="*/ 838 w 2841"/>
              <a:gd name="T67" fmla="*/ 405 h 3318"/>
              <a:gd name="T68" fmla="*/ 560 w 2841"/>
              <a:gd name="T69" fmla="*/ 580 h 3318"/>
              <a:gd name="T70" fmla="*/ 357 w 2841"/>
              <a:gd name="T71" fmla="*/ 705 h 3318"/>
              <a:gd name="T72" fmla="*/ 264 w 2841"/>
              <a:gd name="T73" fmla="*/ 824 h 3318"/>
              <a:gd name="T74" fmla="*/ 298 w 2841"/>
              <a:gd name="T75" fmla="*/ 961 h 3318"/>
              <a:gd name="T76" fmla="*/ 490 w 2841"/>
              <a:gd name="T77" fmla="*/ 945 h 3318"/>
              <a:gd name="T78" fmla="*/ 713 w 2841"/>
              <a:gd name="T79" fmla="*/ 832 h 3318"/>
              <a:gd name="T80" fmla="*/ 954 w 2841"/>
              <a:gd name="T81" fmla="*/ 677 h 3318"/>
              <a:gd name="T82" fmla="*/ 1248 w 2841"/>
              <a:gd name="T83" fmla="*/ 486 h 3318"/>
              <a:gd name="T84" fmla="*/ 1498 w 2841"/>
              <a:gd name="T85" fmla="*/ 321 h 3318"/>
              <a:gd name="T86" fmla="*/ 1607 w 2841"/>
              <a:gd name="T87" fmla="*/ 249 h 3318"/>
              <a:gd name="T88" fmla="*/ 1776 w 2841"/>
              <a:gd name="T89" fmla="*/ 272 h 3318"/>
              <a:gd name="T90" fmla="*/ 1797 w 2841"/>
              <a:gd name="T91" fmla="*/ 420 h 3318"/>
              <a:gd name="T92" fmla="*/ 1716 w 2841"/>
              <a:gd name="T93" fmla="*/ 500 h 3318"/>
              <a:gd name="T94" fmla="*/ 1535 w 2841"/>
              <a:gd name="T95" fmla="*/ 619 h 3318"/>
              <a:gd name="T96" fmla="*/ 1310 w 2841"/>
              <a:gd name="T97" fmla="*/ 768 h 3318"/>
              <a:gd name="T98" fmla="*/ 1162 w 2841"/>
              <a:gd name="T99" fmla="*/ 865 h 3318"/>
              <a:gd name="T100" fmla="*/ 968 w 2841"/>
              <a:gd name="T101" fmla="*/ 1063 h 3318"/>
              <a:gd name="T102" fmla="*/ 902 w 2841"/>
              <a:gd name="T103" fmla="*/ 1424 h 3318"/>
              <a:gd name="T104" fmla="*/ 815 w 2841"/>
              <a:gd name="T105" fmla="*/ 2766 h 3318"/>
              <a:gd name="T106" fmla="*/ 471 w 2841"/>
              <a:gd name="T107" fmla="*/ 2801 h 3318"/>
              <a:gd name="T108" fmla="*/ 180 w 2841"/>
              <a:gd name="T109" fmla="*/ 2720 h 3318"/>
              <a:gd name="T110" fmla="*/ 11 w 2841"/>
              <a:gd name="T111" fmla="*/ 2529 h 3318"/>
              <a:gd name="T112" fmla="*/ 11 w 2841"/>
              <a:gd name="T113" fmla="*/ 774 h 3318"/>
              <a:gd name="T114" fmla="*/ 140 w 2841"/>
              <a:gd name="T115" fmla="*/ 545 h 3318"/>
              <a:gd name="T116" fmla="*/ 327 w 2841"/>
              <a:gd name="T117" fmla="*/ 424 h 3318"/>
              <a:gd name="T118" fmla="*/ 601 w 2841"/>
              <a:gd name="T119" fmla="*/ 251 h 3318"/>
              <a:gd name="T120" fmla="*/ 894 w 2841"/>
              <a:gd name="T121" fmla="*/ 65 h 3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841" h="3318">
                <a:moveTo>
                  <a:pt x="2582" y="1377"/>
                </a:moveTo>
                <a:lnTo>
                  <a:pt x="1937" y="1872"/>
                </a:lnTo>
                <a:lnTo>
                  <a:pt x="1937" y="2128"/>
                </a:lnTo>
                <a:lnTo>
                  <a:pt x="2582" y="1632"/>
                </a:lnTo>
                <a:lnTo>
                  <a:pt x="2582" y="1377"/>
                </a:lnTo>
                <a:close/>
                <a:moveTo>
                  <a:pt x="2059" y="453"/>
                </a:moveTo>
                <a:lnTo>
                  <a:pt x="2081" y="454"/>
                </a:lnTo>
                <a:lnTo>
                  <a:pt x="2104" y="458"/>
                </a:lnTo>
                <a:lnTo>
                  <a:pt x="2125" y="466"/>
                </a:lnTo>
                <a:lnTo>
                  <a:pt x="2146" y="479"/>
                </a:lnTo>
                <a:lnTo>
                  <a:pt x="2163" y="495"/>
                </a:lnTo>
                <a:lnTo>
                  <a:pt x="2176" y="513"/>
                </a:lnTo>
                <a:lnTo>
                  <a:pt x="2187" y="535"/>
                </a:lnTo>
                <a:lnTo>
                  <a:pt x="2193" y="557"/>
                </a:lnTo>
                <a:lnTo>
                  <a:pt x="2195" y="580"/>
                </a:lnTo>
                <a:lnTo>
                  <a:pt x="2195" y="764"/>
                </a:lnTo>
                <a:lnTo>
                  <a:pt x="2192" y="790"/>
                </a:lnTo>
                <a:lnTo>
                  <a:pt x="2184" y="815"/>
                </a:lnTo>
                <a:lnTo>
                  <a:pt x="2173" y="836"/>
                </a:lnTo>
                <a:lnTo>
                  <a:pt x="2158" y="855"/>
                </a:lnTo>
                <a:lnTo>
                  <a:pt x="2138" y="870"/>
                </a:lnTo>
                <a:lnTo>
                  <a:pt x="2116" y="883"/>
                </a:lnTo>
                <a:lnTo>
                  <a:pt x="2092" y="890"/>
                </a:lnTo>
                <a:lnTo>
                  <a:pt x="2066" y="892"/>
                </a:lnTo>
                <a:lnTo>
                  <a:pt x="2040" y="890"/>
                </a:lnTo>
                <a:lnTo>
                  <a:pt x="2016" y="883"/>
                </a:lnTo>
                <a:lnTo>
                  <a:pt x="1994" y="871"/>
                </a:lnTo>
                <a:lnTo>
                  <a:pt x="1975" y="855"/>
                </a:lnTo>
                <a:lnTo>
                  <a:pt x="1959" y="837"/>
                </a:lnTo>
                <a:lnTo>
                  <a:pt x="1947" y="815"/>
                </a:lnTo>
                <a:lnTo>
                  <a:pt x="1910" y="839"/>
                </a:lnTo>
                <a:lnTo>
                  <a:pt x="1873" y="865"/>
                </a:lnTo>
                <a:lnTo>
                  <a:pt x="1834" y="891"/>
                </a:lnTo>
                <a:lnTo>
                  <a:pt x="1794" y="918"/>
                </a:lnTo>
                <a:lnTo>
                  <a:pt x="1754" y="945"/>
                </a:lnTo>
                <a:lnTo>
                  <a:pt x="1714" y="973"/>
                </a:lnTo>
                <a:lnTo>
                  <a:pt x="1675" y="1000"/>
                </a:lnTo>
                <a:lnTo>
                  <a:pt x="1636" y="1026"/>
                </a:lnTo>
                <a:lnTo>
                  <a:pt x="1598" y="1052"/>
                </a:lnTo>
                <a:lnTo>
                  <a:pt x="1562" y="1076"/>
                </a:lnTo>
                <a:lnTo>
                  <a:pt x="1527" y="1100"/>
                </a:lnTo>
                <a:lnTo>
                  <a:pt x="1496" y="1122"/>
                </a:lnTo>
                <a:lnTo>
                  <a:pt x="1467" y="1141"/>
                </a:lnTo>
                <a:lnTo>
                  <a:pt x="1441" y="1159"/>
                </a:lnTo>
                <a:lnTo>
                  <a:pt x="1420" y="1175"/>
                </a:lnTo>
                <a:lnTo>
                  <a:pt x="1401" y="1188"/>
                </a:lnTo>
                <a:lnTo>
                  <a:pt x="1387" y="1198"/>
                </a:lnTo>
                <a:lnTo>
                  <a:pt x="1362" y="1217"/>
                </a:lnTo>
                <a:lnTo>
                  <a:pt x="1341" y="1236"/>
                </a:lnTo>
                <a:lnTo>
                  <a:pt x="1325" y="1253"/>
                </a:lnTo>
                <a:lnTo>
                  <a:pt x="1313" y="1269"/>
                </a:lnTo>
                <a:lnTo>
                  <a:pt x="1305" y="1285"/>
                </a:lnTo>
                <a:lnTo>
                  <a:pt x="1298" y="1301"/>
                </a:lnTo>
                <a:lnTo>
                  <a:pt x="1294" y="1317"/>
                </a:lnTo>
                <a:lnTo>
                  <a:pt x="1292" y="1333"/>
                </a:lnTo>
                <a:lnTo>
                  <a:pt x="1292" y="1350"/>
                </a:lnTo>
                <a:lnTo>
                  <a:pt x="1294" y="1377"/>
                </a:lnTo>
                <a:lnTo>
                  <a:pt x="1299" y="1400"/>
                </a:lnTo>
                <a:lnTo>
                  <a:pt x="1309" y="1420"/>
                </a:lnTo>
                <a:lnTo>
                  <a:pt x="1323" y="1437"/>
                </a:lnTo>
                <a:lnTo>
                  <a:pt x="1342" y="1450"/>
                </a:lnTo>
                <a:lnTo>
                  <a:pt x="1365" y="1460"/>
                </a:lnTo>
                <a:lnTo>
                  <a:pt x="1392" y="1466"/>
                </a:lnTo>
                <a:lnTo>
                  <a:pt x="1422" y="1468"/>
                </a:lnTo>
                <a:lnTo>
                  <a:pt x="1455" y="1467"/>
                </a:lnTo>
                <a:lnTo>
                  <a:pt x="1491" y="1463"/>
                </a:lnTo>
                <a:lnTo>
                  <a:pt x="1529" y="1455"/>
                </a:lnTo>
                <a:lnTo>
                  <a:pt x="1569" y="1445"/>
                </a:lnTo>
                <a:lnTo>
                  <a:pt x="1611" y="1431"/>
                </a:lnTo>
                <a:lnTo>
                  <a:pt x="1654" y="1413"/>
                </a:lnTo>
                <a:lnTo>
                  <a:pt x="1697" y="1391"/>
                </a:lnTo>
                <a:lnTo>
                  <a:pt x="1741" y="1367"/>
                </a:lnTo>
                <a:lnTo>
                  <a:pt x="1760" y="1356"/>
                </a:lnTo>
                <a:lnTo>
                  <a:pt x="1782" y="1341"/>
                </a:lnTo>
                <a:lnTo>
                  <a:pt x="1808" y="1323"/>
                </a:lnTo>
                <a:lnTo>
                  <a:pt x="1838" y="1303"/>
                </a:lnTo>
                <a:lnTo>
                  <a:pt x="1870" y="1280"/>
                </a:lnTo>
                <a:lnTo>
                  <a:pt x="1906" y="1254"/>
                </a:lnTo>
                <a:lnTo>
                  <a:pt x="1945" y="1226"/>
                </a:lnTo>
                <a:lnTo>
                  <a:pt x="1984" y="1198"/>
                </a:lnTo>
                <a:lnTo>
                  <a:pt x="2026" y="1167"/>
                </a:lnTo>
                <a:lnTo>
                  <a:pt x="2069" y="1134"/>
                </a:lnTo>
                <a:lnTo>
                  <a:pt x="2113" y="1101"/>
                </a:lnTo>
                <a:lnTo>
                  <a:pt x="2159" y="1068"/>
                </a:lnTo>
                <a:lnTo>
                  <a:pt x="2204" y="1034"/>
                </a:lnTo>
                <a:lnTo>
                  <a:pt x="2249" y="1000"/>
                </a:lnTo>
                <a:lnTo>
                  <a:pt x="2294" y="965"/>
                </a:lnTo>
                <a:lnTo>
                  <a:pt x="2338" y="932"/>
                </a:lnTo>
                <a:lnTo>
                  <a:pt x="2382" y="899"/>
                </a:lnTo>
                <a:lnTo>
                  <a:pt x="2424" y="866"/>
                </a:lnTo>
                <a:lnTo>
                  <a:pt x="2465" y="835"/>
                </a:lnTo>
                <a:lnTo>
                  <a:pt x="2504" y="805"/>
                </a:lnTo>
                <a:lnTo>
                  <a:pt x="2539" y="777"/>
                </a:lnTo>
                <a:lnTo>
                  <a:pt x="2574" y="752"/>
                </a:lnTo>
                <a:lnTo>
                  <a:pt x="2604" y="728"/>
                </a:lnTo>
                <a:lnTo>
                  <a:pt x="2631" y="707"/>
                </a:lnTo>
                <a:lnTo>
                  <a:pt x="2651" y="694"/>
                </a:lnTo>
                <a:lnTo>
                  <a:pt x="2674" y="686"/>
                </a:lnTo>
                <a:lnTo>
                  <a:pt x="2697" y="680"/>
                </a:lnTo>
                <a:lnTo>
                  <a:pt x="2721" y="680"/>
                </a:lnTo>
                <a:lnTo>
                  <a:pt x="2745" y="685"/>
                </a:lnTo>
                <a:lnTo>
                  <a:pt x="2767" y="693"/>
                </a:lnTo>
                <a:lnTo>
                  <a:pt x="2788" y="706"/>
                </a:lnTo>
                <a:lnTo>
                  <a:pt x="2806" y="722"/>
                </a:lnTo>
                <a:lnTo>
                  <a:pt x="2820" y="740"/>
                </a:lnTo>
                <a:lnTo>
                  <a:pt x="2831" y="761"/>
                </a:lnTo>
                <a:lnTo>
                  <a:pt x="2838" y="784"/>
                </a:lnTo>
                <a:lnTo>
                  <a:pt x="2841" y="807"/>
                </a:lnTo>
                <a:lnTo>
                  <a:pt x="2841" y="2466"/>
                </a:lnTo>
                <a:lnTo>
                  <a:pt x="2837" y="2492"/>
                </a:lnTo>
                <a:lnTo>
                  <a:pt x="2830" y="2516"/>
                </a:lnTo>
                <a:lnTo>
                  <a:pt x="2817" y="2538"/>
                </a:lnTo>
                <a:lnTo>
                  <a:pt x="2801" y="2558"/>
                </a:lnTo>
                <a:lnTo>
                  <a:pt x="2780" y="2574"/>
                </a:lnTo>
                <a:lnTo>
                  <a:pt x="2777" y="2575"/>
                </a:lnTo>
                <a:lnTo>
                  <a:pt x="2771" y="2581"/>
                </a:lnTo>
                <a:lnTo>
                  <a:pt x="2760" y="2589"/>
                </a:lnTo>
                <a:lnTo>
                  <a:pt x="2745" y="2601"/>
                </a:lnTo>
                <a:lnTo>
                  <a:pt x="2727" y="2615"/>
                </a:lnTo>
                <a:lnTo>
                  <a:pt x="2705" y="2632"/>
                </a:lnTo>
                <a:lnTo>
                  <a:pt x="2680" y="2650"/>
                </a:lnTo>
                <a:lnTo>
                  <a:pt x="2652" y="2671"/>
                </a:lnTo>
                <a:lnTo>
                  <a:pt x="2622" y="2694"/>
                </a:lnTo>
                <a:lnTo>
                  <a:pt x="2590" y="2719"/>
                </a:lnTo>
                <a:lnTo>
                  <a:pt x="2556" y="2745"/>
                </a:lnTo>
                <a:lnTo>
                  <a:pt x="2520" y="2772"/>
                </a:lnTo>
                <a:lnTo>
                  <a:pt x="2482" y="2801"/>
                </a:lnTo>
                <a:lnTo>
                  <a:pt x="2444" y="2830"/>
                </a:lnTo>
                <a:lnTo>
                  <a:pt x="2404" y="2859"/>
                </a:lnTo>
                <a:lnTo>
                  <a:pt x="2364" y="2890"/>
                </a:lnTo>
                <a:lnTo>
                  <a:pt x="2324" y="2920"/>
                </a:lnTo>
                <a:lnTo>
                  <a:pt x="2283" y="2951"/>
                </a:lnTo>
                <a:lnTo>
                  <a:pt x="2243" y="2981"/>
                </a:lnTo>
                <a:lnTo>
                  <a:pt x="2203" y="3011"/>
                </a:lnTo>
                <a:lnTo>
                  <a:pt x="2164" y="3039"/>
                </a:lnTo>
                <a:lnTo>
                  <a:pt x="2126" y="3067"/>
                </a:lnTo>
                <a:lnTo>
                  <a:pt x="2089" y="3095"/>
                </a:lnTo>
                <a:lnTo>
                  <a:pt x="2054" y="3120"/>
                </a:lnTo>
                <a:lnTo>
                  <a:pt x="2021" y="3144"/>
                </a:lnTo>
                <a:lnTo>
                  <a:pt x="1990" y="3166"/>
                </a:lnTo>
                <a:lnTo>
                  <a:pt x="1961" y="3187"/>
                </a:lnTo>
                <a:lnTo>
                  <a:pt x="1934" y="3205"/>
                </a:lnTo>
                <a:lnTo>
                  <a:pt x="1911" y="3220"/>
                </a:lnTo>
                <a:lnTo>
                  <a:pt x="1891" y="3234"/>
                </a:lnTo>
                <a:lnTo>
                  <a:pt x="1875" y="3245"/>
                </a:lnTo>
                <a:lnTo>
                  <a:pt x="1833" y="3267"/>
                </a:lnTo>
                <a:lnTo>
                  <a:pt x="1788" y="3285"/>
                </a:lnTo>
                <a:lnTo>
                  <a:pt x="1739" y="3299"/>
                </a:lnTo>
                <a:lnTo>
                  <a:pt x="1689" y="3310"/>
                </a:lnTo>
                <a:lnTo>
                  <a:pt x="1635" y="3316"/>
                </a:lnTo>
                <a:lnTo>
                  <a:pt x="1579" y="3318"/>
                </a:lnTo>
                <a:lnTo>
                  <a:pt x="1532" y="3316"/>
                </a:lnTo>
                <a:lnTo>
                  <a:pt x="1484" y="3312"/>
                </a:lnTo>
                <a:lnTo>
                  <a:pt x="1438" y="3304"/>
                </a:lnTo>
                <a:lnTo>
                  <a:pt x="1392" y="3295"/>
                </a:lnTo>
                <a:lnTo>
                  <a:pt x="1348" y="3282"/>
                </a:lnTo>
                <a:lnTo>
                  <a:pt x="1305" y="3266"/>
                </a:lnTo>
                <a:lnTo>
                  <a:pt x="1263" y="3248"/>
                </a:lnTo>
                <a:lnTo>
                  <a:pt x="1224" y="3228"/>
                </a:lnTo>
                <a:lnTo>
                  <a:pt x="1187" y="3204"/>
                </a:lnTo>
                <a:lnTo>
                  <a:pt x="1154" y="3179"/>
                </a:lnTo>
                <a:lnTo>
                  <a:pt x="1124" y="3150"/>
                </a:lnTo>
                <a:lnTo>
                  <a:pt x="1098" y="3120"/>
                </a:lnTo>
                <a:lnTo>
                  <a:pt x="1076" y="3087"/>
                </a:lnTo>
                <a:lnTo>
                  <a:pt x="1057" y="3052"/>
                </a:lnTo>
                <a:lnTo>
                  <a:pt x="1044" y="3015"/>
                </a:lnTo>
                <a:lnTo>
                  <a:pt x="1036" y="2976"/>
                </a:lnTo>
                <a:lnTo>
                  <a:pt x="1033" y="2934"/>
                </a:lnTo>
                <a:lnTo>
                  <a:pt x="1033" y="1349"/>
                </a:lnTo>
                <a:lnTo>
                  <a:pt x="1034" y="1349"/>
                </a:lnTo>
                <a:lnTo>
                  <a:pt x="1034" y="1348"/>
                </a:lnTo>
                <a:lnTo>
                  <a:pt x="1035" y="1321"/>
                </a:lnTo>
                <a:lnTo>
                  <a:pt x="1038" y="1292"/>
                </a:lnTo>
                <a:lnTo>
                  <a:pt x="1042" y="1263"/>
                </a:lnTo>
                <a:lnTo>
                  <a:pt x="1051" y="1232"/>
                </a:lnTo>
                <a:lnTo>
                  <a:pt x="1062" y="1200"/>
                </a:lnTo>
                <a:lnTo>
                  <a:pt x="1077" y="1166"/>
                </a:lnTo>
                <a:lnTo>
                  <a:pt x="1097" y="1132"/>
                </a:lnTo>
                <a:lnTo>
                  <a:pt x="1122" y="1098"/>
                </a:lnTo>
                <a:lnTo>
                  <a:pt x="1153" y="1063"/>
                </a:lnTo>
                <a:lnTo>
                  <a:pt x="1190" y="1027"/>
                </a:lnTo>
                <a:lnTo>
                  <a:pt x="1234" y="992"/>
                </a:lnTo>
                <a:lnTo>
                  <a:pt x="1248" y="982"/>
                </a:lnTo>
                <a:lnTo>
                  <a:pt x="1266" y="970"/>
                </a:lnTo>
                <a:lnTo>
                  <a:pt x="1286" y="955"/>
                </a:lnTo>
                <a:lnTo>
                  <a:pt x="1311" y="938"/>
                </a:lnTo>
                <a:lnTo>
                  <a:pt x="1339" y="919"/>
                </a:lnTo>
                <a:lnTo>
                  <a:pt x="1369" y="898"/>
                </a:lnTo>
                <a:lnTo>
                  <a:pt x="1401" y="875"/>
                </a:lnTo>
                <a:lnTo>
                  <a:pt x="1436" y="852"/>
                </a:lnTo>
                <a:lnTo>
                  <a:pt x="1471" y="827"/>
                </a:lnTo>
                <a:lnTo>
                  <a:pt x="1509" y="803"/>
                </a:lnTo>
                <a:lnTo>
                  <a:pt x="1547" y="776"/>
                </a:lnTo>
                <a:lnTo>
                  <a:pt x="1585" y="751"/>
                </a:lnTo>
                <a:lnTo>
                  <a:pt x="1624" y="724"/>
                </a:lnTo>
                <a:lnTo>
                  <a:pt x="1662" y="697"/>
                </a:lnTo>
                <a:lnTo>
                  <a:pt x="1700" y="672"/>
                </a:lnTo>
                <a:lnTo>
                  <a:pt x="1737" y="647"/>
                </a:lnTo>
                <a:lnTo>
                  <a:pt x="1774" y="623"/>
                </a:lnTo>
                <a:lnTo>
                  <a:pt x="1808" y="599"/>
                </a:lnTo>
                <a:lnTo>
                  <a:pt x="1840" y="577"/>
                </a:lnTo>
                <a:lnTo>
                  <a:pt x="1870" y="557"/>
                </a:lnTo>
                <a:lnTo>
                  <a:pt x="1898" y="538"/>
                </a:lnTo>
                <a:lnTo>
                  <a:pt x="1923" y="521"/>
                </a:lnTo>
                <a:lnTo>
                  <a:pt x="1945" y="506"/>
                </a:lnTo>
                <a:lnTo>
                  <a:pt x="1963" y="494"/>
                </a:lnTo>
                <a:lnTo>
                  <a:pt x="1978" y="484"/>
                </a:lnTo>
                <a:lnTo>
                  <a:pt x="1988" y="478"/>
                </a:lnTo>
                <a:lnTo>
                  <a:pt x="1993" y="474"/>
                </a:lnTo>
                <a:lnTo>
                  <a:pt x="2013" y="463"/>
                </a:lnTo>
                <a:lnTo>
                  <a:pt x="2036" y="456"/>
                </a:lnTo>
                <a:lnTo>
                  <a:pt x="2059" y="453"/>
                </a:lnTo>
                <a:close/>
                <a:moveTo>
                  <a:pt x="1042" y="0"/>
                </a:moveTo>
                <a:lnTo>
                  <a:pt x="1069" y="5"/>
                </a:lnTo>
                <a:lnTo>
                  <a:pt x="1095" y="16"/>
                </a:lnTo>
                <a:lnTo>
                  <a:pt x="1114" y="29"/>
                </a:lnTo>
                <a:lnTo>
                  <a:pt x="1130" y="45"/>
                </a:lnTo>
                <a:lnTo>
                  <a:pt x="1144" y="63"/>
                </a:lnTo>
                <a:lnTo>
                  <a:pt x="1154" y="83"/>
                </a:lnTo>
                <a:lnTo>
                  <a:pt x="1159" y="106"/>
                </a:lnTo>
                <a:lnTo>
                  <a:pt x="1162" y="128"/>
                </a:lnTo>
                <a:lnTo>
                  <a:pt x="1162" y="313"/>
                </a:lnTo>
                <a:lnTo>
                  <a:pt x="1159" y="339"/>
                </a:lnTo>
                <a:lnTo>
                  <a:pt x="1152" y="362"/>
                </a:lnTo>
                <a:lnTo>
                  <a:pt x="1140" y="384"/>
                </a:lnTo>
                <a:lnTo>
                  <a:pt x="1124" y="404"/>
                </a:lnTo>
                <a:lnTo>
                  <a:pt x="1105" y="418"/>
                </a:lnTo>
                <a:lnTo>
                  <a:pt x="1083" y="430"/>
                </a:lnTo>
                <a:lnTo>
                  <a:pt x="1058" y="438"/>
                </a:lnTo>
                <a:lnTo>
                  <a:pt x="1033" y="441"/>
                </a:lnTo>
                <a:lnTo>
                  <a:pt x="1006" y="438"/>
                </a:lnTo>
                <a:lnTo>
                  <a:pt x="981" y="430"/>
                </a:lnTo>
                <a:lnTo>
                  <a:pt x="958" y="417"/>
                </a:lnTo>
                <a:lnTo>
                  <a:pt x="939" y="400"/>
                </a:lnTo>
                <a:lnTo>
                  <a:pt x="923" y="380"/>
                </a:lnTo>
                <a:lnTo>
                  <a:pt x="912" y="357"/>
                </a:lnTo>
                <a:lnTo>
                  <a:pt x="876" y="380"/>
                </a:lnTo>
                <a:lnTo>
                  <a:pt x="838" y="405"/>
                </a:lnTo>
                <a:lnTo>
                  <a:pt x="798" y="429"/>
                </a:lnTo>
                <a:lnTo>
                  <a:pt x="758" y="455"/>
                </a:lnTo>
                <a:lnTo>
                  <a:pt x="718" y="480"/>
                </a:lnTo>
                <a:lnTo>
                  <a:pt x="678" y="506"/>
                </a:lnTo>
                <a:lnTo>
                  <a:pt x="638" y="531"/>
                </a:lnTo>
                <a:lnTo>
                  <a:pt x="598" y="556"/>
                </a:lnTo>
                <a:lnTo>
                  <a:pt x="560" y="580"/>
                </a:lnTo>
                <a:lnTo>
                  <a:pt x="524" y="603"/>
                </a:lnTo>
                <a:lnTo>
                  <a:pt x="489" y="625"/>
                </a:lnTo>
                <a:lnTo>
                  <a:pt x="456" y="644"/>
                </a:lnTo>
                <a:lnTo>
                  <a:pt x="427" y="663"/>
                </a:lnTo>
                <a:lnTo>
                  <a:pt x="400" y="679"/>
                </a:lnTo>
                <a:lnTo>
                  <a:pt x="376" y="693"/>
                </a:lnTo>
                <a:lnTo>
                  <a:pt x="357" y="705"/>
                </a:lnTo>
                <a:lnTo>
                  <a:pt x="342" y="713"/>
                </a:lnTo>
                <a:lnTo>
                  <a:pt x="319" y="729"/>
                </a:lnTo>
                <a:lnTo>
                  <a:pt x="301" y="746"/>
                </a:lnTo>
                <a:lnTo>
                  <a:pt x="287" y="766"/>
                </a:lnTo>
                <a:lnTo>
                  <a:pt x="276" y="786"/>
                </a:lnTo>
                <a:lnTo>
                  <a:pt x="269" y="806"/>
                </a:lnTo>
                <a:lnTo>
                  <a:pt x="264" y="824"/>
                </a:lnTo>
                <a:lnTo>
                  <a:pt x="260" y="842"/>
                </a:lnTo>
                <a:lnTo>
                  <a:pt x="259" y="857"/>
                </a:lnTo>
                <a:lnTo>
                  <a:pt x="260" y="887"/>
                </a:lnTo>
                <a:lnTo>
                  <a:pt x="266" y="912"/>
                </a:lnTo>
                <a:lnTo>
                  <a:pt x="273" y="934"/>
                </a:lnTo>
                <a:lnTo>
                  <a:pt x="284" y="951"/>
                </a:lnTo>
                <a:lnTo>
                  <a:pt x="298" y="961"/>
                </a:lnTo>
                <a:lnTo>
                  <a:pt x="316" y="969"/>
                </a:lnTo>
                <a:lnTo>
                  <a:pt x="338" y="973"/>
                </a:lnTo>
                <a:lnTo>
                  <a:pt x="362" y="973"/>
                </a:lnTo>
                <a:lnTo>
                  <a:pt x="390" y="971"/>
                </a:lnTo>
                <a:lnTo>
                  <a:pt x="422" y="966"/>
                </a:lnTo>
                <a:lnTo>
                  <a:pt x="455" y="957"/>
                </a:lnTo>
                <a:lnTo>
                  <a:pt x="490" y="945"/>
                </a:lnTo>
                <a:lnTo>
                  <a:pt x="528" y="932"/>
                </a:lnTo>
                <a:lnTo>
                  <a:pt x="568" y="914"/>
                </a:lnTo>
                <a:lnTo>
                  <a:pt x="609" y="893"/>
                </a:lnTo>
                <a:lnTo>
                  <a:pt x="650" y="870"/>
                </a:lnTo>
                <a:lnTo>
                  <a:pt x="667" y="859"/>
                </a:lnTo>
                <a:lnTo>
                  <a:pt x="688" y="846"/>
                </a:lnTo>
                <a:lnTo>
                  <a:pt x="713" y="832"/>
                </a:lnTo>
                <a:lnTo>
                  <a:pt x="740" y="813"/>
                </a:lnTo>
                <a:lnTo>
                  <a:pt x="770" y="794"/>
                </a:lnTo>
                <a:lnTo>
                  <a:pt x="803" y="774"/>
                </a:lnTo>
                <a:lnTo>
                  <a:pt x="838" y="752"/>
                </a:lnTo>
                <a:lnTo>
                  <a:pt x="876" y="727"/>
                </a:lnTo>
                <a:lnTo>
                  <a:pt x="914" y="703"/>
                </a:lnTo>
                <a:lnTo>
                  <a:pt x="954" y="677"/>
                </a:lnTo>
                <a:lnTo>
                  <a:pt x="995" y="651"/>
                </a:lnTo>
                <a:lnTo>
                  <a:pt x="1037" y="623"/>
                </a:lnTo>
                <a:lnTo>
                  <a:pt x="1079" y="595"/>
                </a:lnTo>
                <a:lnTo>
                  <a:pt x="1122" y="568"/>
                </a:lnTo>
                <a:lnTo>
                  <a:pt x="1164" y="540"/>
                </a:lnTo>
                <a:lnTo>
                  <a:pt x="1207" y="512"/>
                </a:lnTo>
                <a:lnTo>
                  <a:pt x="1248" y="486"/>
                </a:lnTo>
                <a:lnTo>
                  <a:pt x="1289" y="459"/>
                </a:lnTo>
                <a:lnTo>
                  <a:pt x="1328" y="432"/>
                </a:lnTo>
                <a:lnTo>
                  <a:pt x="1366" y="408"/>
                </a:lnTo>
                <a:lnTo>
                  <a:pt x="1403" y="383"/>
                </a:lnTo>
                <a:lnTo>
                  <a:pt x="1437" y="361"/>
                </a:lnTo>
                <a:lnTo>
                  <a:pt x="1469" y="341"/>
                </a:lnTo>
                <a:lnTo>
                  <a:pt x="1498" y="321"/>
                </a:lnTo>
                <a:lnTo>
                  <a:pt x="1525" y="304"/>
                </a:lnTo>
                <a:lnTo>
                  <a:pt x="1548" y="289"/>
                </a:lnTo>
                <a:lnTo>
                  <a:pt x="1568" y="276"/>
                </a:lnTo>
                <a:lnTo>
                  <a:pt x="1584" y="265"/>
                </a:lnTo>
                <a:lnTo>
                  <a:pt x="1596" y="257"/>
                </a:lnTo>
                <a:lnTo>
                  <a:pt x="1604" y="251"/>
                </a:lnTo>
                <a:lnTo>
                  <a:pt x="1607" y="249"/>
                </a:lnTo>
                <a:lnTo>
                  <a:pt x="1632" y="236"/>
                </a:lnTo>
                <a:lnTo>
                  <a:pt x="1659" y="230"/>
                </a:lnTo>
                <a:lnTo>
                  <a:pt x="1686" y="229"/>
                </a:lnTo>
                <a:lnTo>
                  <a:pt x="1713" y="233"/>
                </a:lnTo>
                <a:lnTo>
                  <a:pt x="1739" y="244"/>
                </a:lnTo>
                <a:lnTo>
                  <a:pt x="1759" y="256"/>
                </a:lnTo>
                <a:lnTo>
                  <a:pt x="1776" y="272"/>
                </a:lnTo>
                <a:lnTo>
                  <a:pt x="1790" y="291"/>
                </a:lnTo>
                <a:lnTo>
                  <a:pt x="1799" y="311"/>
                </a:lnTo>
                <a:lnTo>
                  <a:pt x="1805" y="332"/>
                </a:lnTo>
                <a:lnTo>
                  <a:pt x="1807" y="356"/>
                </a:lnTo>
                <a:lnTo>
                  <a:pt x="1807" y="371"/>
                </a:lnTo>
                <a:lnTo>
                  <a:pt x="1805" y="396"/>
                </a:lnTo>
                <a:lnTo>
                  <a:pt x="1797" y="420"/>
                </a:lnTo>
                <a:lnTo>
                  <a:pt x="1785" y="442"/>
                </a:lnTo>
                <a:lnTo>
                  <a:pt x="1770" y="461"/>
                </a:lnTo>
                <a:lnTo>
                  <a:pt x="1750" y="477"/>
                </a:lnTo>
                <a:lnTo>
                  <a:pt x="1748" y="478"/>
                </a:lnTo>
                <a:lnTo>
                  <a:pt x="1741" y="482"/>
                </a:lnTo>
                <a:lnTo>
                  <a:pt x="1729" y="490"/>
                </a:lnTo>
                <a:lnTo>
                  <a:pt x="1716" y="500"/>
                </a:lnTo>
                <a:lnTo>
                  <a:pt x="1697" y="512"/>
                </a:lnTo>
                <a:lnTo>
                  <a:pt x="1676" y="526"/>
                </a:lnTo>
                <a:lnTo>
                  <a:pt x="1651" y="542"/>
                </a:lnTo>
                <a:lnTo>
                  <a:pt x="1625" y="559"/>
                </a:lnTo>
                <a:lnTo>
                  <a:pt x="1597" y="578"/>
                </a:lnTo>
                <a:lnTo>
                  <a:pt x="1567" y="598"/>
                </a:lnTo>
                <a:lnTo>
                  <a:pt x="1535" y="619"/>
                </a:lnTo>
                <a:lnTo>
                  <a:pt x="1503" y="640"/>
                </a:lnTo>
                <a:lnTo>
                  <a:pt x="1470" y="662"/>
                </a:lnTo>
                <a:lnTo>
                  <a:pt x="1437" y="684"/>
                </a:lnTo>
                <a:lnTo>
                  <a:pt x="1405" y="705"/>
                </a:lnTo>
                <a:lnTo>
                  <a:pt x="1371" y="727"/>
                </a:lnTo>
                <a:lnTo>
                  <a:pt x="1340" y="747"/>
                </a:lnTo>
                <a:lnTo>
                  <a:pt x="1310" y="768"/>
                </a:lnTo>
                <a:lnTo>
                  <a:pt x="1281" y="787"/>
                </a:lnTo>
                <a:lnTo>
                  <a:pt x="1254" y="804"/>
                </a:lnTo>
                <a:lnTo>
                  <a:pt x="1229" y="820"/>
                </a:lnTo>
                <a:lnTo>
                  <a:pt x="1208" y="835"/>
                </a:lnTo>
                <a:lnTo>
                  <a:pt x="1188" y="848"/>
                </a:lnTo>
                <a:lnTo>
                  <a:pt x="1173" y="857"/>
                </a:lnTo>
                <a:lnTo>
                  <a:pt x="1162" y="865"/>
                </a:lnTo>
                <a:lnTo>
                  <a:pt x="1154" y="870"/>
                </a:lnTo>
                <a:lnTo>
                  <a:pt x="1113" y="898"/>
                </a:lnTo>
                <a:lnTo>
                  <a:pt x="1077" y="926"/>
                </a:lnTo>
                <a:lnTo>
                  <a:pt x="1043" y="957"/>
                </a:lnTo>
                <a:lnTo>
                  <a:pt x="1014" y="990"/>
                </a:lnTo>
                <a:lnTo>
                  <a:pt x="990" y="1025"/>
                </a:lnTo>
                <a:lnTo>
                  <a:pt x="968" y="1063"/>
                </a:lnTo>
                <a:lnTo>
                  <a:pt x="950" y="1103"/>
                </a:lnTo>
                <a:lnTo>
                  <a:pt x="935" y="1147"/>
                </a:lnTo>
                <a:lnTo>
                  <a:pt x="922" y="1193"/>
                </a:lnTo>
                <a:lnTo>
                  <a:pt x="913" y="1245"/>
                </a:lnTo>
                <a:lnTo>
                  <a:pt x="907" y="1300"/>
                </a:lnTo>
                <a:lnTo>
                  <a:pt x="903" y="1360"/>
                </a:lnTo>
                <a:lnTo>
                  <a:pt x="902" y="1424"/>
                </a:lnTo>
                <a:lnTo>
                  <a:pt x="902" y="2644"/>
                </a:lnTo>
                <a:lnTo>
                  <a:pt x="899" y="2671"/>
                </a:lnTo>
                <a:lnTo>
                  <a:pt x="891" y="2697"/>
                </a:lnTo>
                <a:lnTo>
                  <a:pt x="878" y="2719"/>
                </a:lnTo>
                <a:lnTo>
                  <a:pt x="860" y="2738"/>
                </a:lnTo>
                <a:lnTo>
                  <a:pt x="840" y="2754"/>
                </a:lnTo>
                <a:lnTo>
                  <a:pt x="815" y="2766"/>
                </a:lnTo>
                <a:lnTo>
                  <a:pt x="770" y="2780"/>
                </a:lnTo>
                <a:lnTo>
                  <a:pt x="722" y="2790"/>
                </a:lnTo>
                <a:lnTo>
                  <a:pt x="670" y="2798"/>
                </a:lnTo>
                <a:lnTo>
                  <a:pt x="616" y="2803"/>
                </a:lnTo>
                <a:lnTo>
                  <a:pt x="561" y="2804"/>
                </a:lnTo>
                <a:lnTo>
                  <a:pt x="516" y="2803"/>
                </a:lnTo>
                <a:lnTo>
                  <a:pt x="471" y="2801"/>
                </a:lnTo>
                <a:lnTo>
                  <a:pt x="426" y="2796"/>
                </a:lnTo>
                <a:lnTo>
                  <a:pt x="382" y="2788"/>
                </a:lnTo>
                <a:lnTo>
                  <a:pt x="338" y="2779"/>
                </a:lnTo>
                <a:lnTo>
                  <a:pt x="296" y="2767"/>
                </a:lnTo>
                <a:lnTo>
                  <a:pt x="255" y="2754"/>
                </a:lnTo>
                <a:lnTo>
                  <a:pt x="216" y="2738"/>
                </a:lnTo>
                <a:lnTo>
                  <a:pt x="180" y="2720"/>
                </a:lnTo>
                <a:lnTo>
                  <a:pt x="145" y="2700"/>
                </a:lnTo>
                <a:lnTo>
                  <a:pt x="114" y="2676"/>
                </a:lnTo>
                <a:lnTo>
                  <a:pt x="86" y="2652"/>
                </a:lnTo>
                <a:lnTo>
                  <a:pt x="61" y="2625"/>
                </a:lnTo>
                <a:lnTo>
                  <a:pt x="40" y="2595"/>
                </a:lnTo>
                <a:lnTo>
                  <a:pt x="24" y="2564"/>
                </a:lnTo>
                <a:lnTo>
                  <a:pt x="11" y="2529"/>
                </a:lnTo>
                <a:lnTo>
                  <a:pt x="3" y="2493"/>
                </a:lnTo>
                <a:lnTo>
                  <a:pt x="1" y="2454"/>
                </a:lnTo>
                <a:lnTo>
                  <a:pt x="1" y="891"/>
                </a:lnTo>
                <a:lnTo>
                  <a:pt x="0" y="866"/>
                </a:lnTo>
                <a:lnTo>
                  <a:pt x="1" y="837"/>
                </a:lnTo>
                <a:lnTo>
                  <a:pt x="4" y="806"/>
                </a:lnTo>
                <a:lnTo>
                  <a:pt x="11" y="774"/>
                </a:lnTo>
                <a:lnTo>
                  <a:pt x="18" y="741"/>
                </a:lnTo>
                <a:lnTo>
                  <a:pt x="30" y="707"/>
                </a:lnTo>
                <a:lnTo>
                  <a:pt x="44" y="673"/>
                </a:lnTo>
                <a:lnTo>
                  <a:pt x="62" y="640"/>
                </a:lnTo>
                <a:lnTo>
                  <a:pt x="84" y="607"/>
                </a:lnTo>
                <a:lnTo>
                  <a:pt x="110" y="575"/>
                </a:lnTo>
                <a:lnTo>
                  <a:pt x="140" y="545"/>
                </a:lnTo>
                <a:lnTo>
                  <a:pt x="174" y="517"/>
                </a:lnTo>
                <a:lnTo>
                  <a:pt x="214" y="492"/>
                </a:lnTo>
                <a:lnTo>
                  <a:pt x="228" y="484"/>
                </a:lnTo>
                <a:lnTo>
                  <a:pt x="247" y="473"/>
                </a:lnTo>
                <a:lnTo>
                  <a:pt x="270" y="459"/>
                </a:lnTo>
                <a:lnTo>
                  <a:pt x="297" y="442"/>
                </a:lnTo>
                <a:lnTo>
                  <a:pt x="327" y="424"/>
                </a:lnTo>
                <a:lnTo>
                  <a:pt x="360" y="404"/>
                </a:lnTo>
                <a:lnTo>
                  <a:pt x="396" y="380"/>
                </a:lnTo>
                <a:lnTo>
                  <a:pt x="435" y="357"/>
                </a:lnTo>
                <a:lnTo>
                  <a:pt x="474" y="331"/>
                </a:lnTo>
                <a:lnTo>
                  <a:pt x="515" y="306"/>
                </a:lnTo>
                <a:lnTo>
                  <a:pt x="558" y="279"/>
                </a:lnTo>
                <a:lnTo>
                  <a:pt x="601" y="251"/>
                </a:lnTo>
                <a:lnTo>
                  <a:pt x="645" y="224"/>
                </a:lnTo>
                <a:lnTo>
                  <a:pt x="688" y="196"/>
                </a:lnTo>
                <a:lnTo>
                  <a:pt x="732" y="168"/>
                </a:lnTo>
                <a:lnTo>
                  <a:pt x="774" y="141"/>
                </a:lnTo>
                <a:lnTo>
                  <a:pt x="816" y="115"/>
                </a:lnTo>
                <a:lnTo>
                  <a:pt x="856" y="90"/>
                </a:lnTo>
                <a:lnTo>
                  <a:pt x="894" y="65"/>
                </a:lnTo>
                <a:lnTo>
                  <a:pt x="929" y="42"/>
                </a:lnTo>
                <a:lnTo>
                  <a:pt x="963" y="20"/>
                </a:lnTo>
                <a:lnTo>
                  <a:pt x="988" y="9"/>
                </a:lnTo>
                <a:lnTo>
                  <a:pt x="1014" y="1"/>
                </a:lnTo>
                <a:lnTo>
                  <a:pt x="1042" y="0"/>
                </a:lnTo>
                <a:close/>
              </a:path>
            </a:pathLst>
          </a:custGeom>
          <a:solidFill>
            <a:schemeClr val="bg1"/>
          </a:solidFill>
          <a:ln w="0">
            <a:noFill/>
            <a:prstDash val="solid"/>
            <a:round/>
          </a:ln>
        </p:spPr>
        <p:txBody>
          <a:bodyPr vert="horz" wrap="square" lIns="91440" tIns="45720" rIns="91440" bIns="45720" numCol="1" anchor="t" anchorCtr="0" compatLnSpc="1"/>
          <a:lstStyle>
            <a:defPPr>
              <a:defRPr lang="en-US"/>
            </a:defPPr>
            <a:lvl1pPr marL="0" algn="l" defTabSz="1371600" rtl="0" eaLnBrk="1" latinLnBrk="0" hangingPunct="1">
              <a:defRPr sz="2700" kern="1200">
                <a:solidFill>
                  <a:schemeClr val="tx1"/>
                </a:solidFill>
              </a:defRPr>
            </a:lvl1pPr>
            <a:lvl2pPr marL="685800" algn="l" defTabSz="1371600" rtl="0" eaLnBrk="1" latinLnBrk="0" hangingPunct="1">
              <a:defRPr sz="2700" kern="1200">
                <a:solidFill>
                  <a:schemeClr val="tx1"/>
                </a:solidFill>
              </a:defRPr>
            </a:lvl2pPr>
            <a:lvl3pPr marL="1371600" algn="l" defTabSz="1371600" rtl="0" eaLnBrk="1" latinLnBrk="0" hangingPunct="1">
              <a:defRPr sz="2700" kern="1200">
                <a:solidFill>
                  <a:schemeClr val="tx1"/>
                </a:solidFill>
              </a:defRPr>
            </a:lvl3pPr>
            <a:lvl4pPr marL="2057400" algn="l" defTabSz="1371600" rtl="0" eaLnBrk="1" latinLnBrk="0" hangingPunct="1">
              <a:defRPr sz="2700" kern="1200">
                <a:solidFill>
                  <a:schemeClr val="tx1"/>
                </a:solidFill>
              </a:defRPr>
            </a:lvl4pPr>
            <a:lvl5pPr marL="2743200" algn="l" defTabSz="1371600" rtl="0" eaLnBrk="1" latinLnBrk="0" hangingPunct="1">
              <a:defRPr sz="2700" kern="1200">
                <a:solidFill>
                  <a:schemeClr val="tx1"/>
                </a:solidFill>
              </a:defRPr>
            </a:lvl5pPr>
            <a:lvl6pPr marL="3429000" algn="l" defTabSz="1371600" rtl="0" eaLnBrk="1" latinLnBrk="0" hangingPunct="1">
              <a:defRPr sz="2700" kern="1200">
                <a:solidFill>
                  <a:schemeClr val="tx1"/>
                </a:solidFill>
              </a:defRPr>
            </a:lvl6pPr>
            <a:lvl7pPr marL="4114800" algn="l" defTabSz="1371600" rtl="0" eaLnBrk="1" latinLnBrk="0" hangingPunct="1">
              <a:defRPr sz="2700" kern="1200">
                <a:solidFill>
                  <a:schemeClr val="tx1"/>
                </a:solidFill>
              </a:defRPr>
            </a:lvl7pPr>
            <a:lvl8pPr marL="4800600" algn="l" defTabSz="1371600" rtl="0" eaLnBrk="1" latinLnBrk="0" hangingPunct="1">
              <a:defRPr sz="2700" kern="1200">
                <a:solidFill>
                  <a:schemeClr val="tx1"/>
                </a:solidFill>
              </a:defRPr>
            </a:lvl8pPr>
            <a:lvl9pPr marL="5486400" algn="l" defTabSz="1371600" rtl="0" eaLnBrk="1" latinLnBrk="0" hangingPunct="1">
              <a:defRPr sz="2700" kern="1200">
                <a:solidFill>
                  <a:schemeClr val="tx1"/>
                </a:solidFill>
              </a:defRPr>
            </a:lvl9pPr>
          </a:lstStyle>
          <a:p>
            <a:endParaRPr lang="en-GB">
              <a:solidFill>
                <a:schemeClr val="tx1">
                  <a:lumMod val="75000"/>
                  <a:lumOff val="25000"/>
                </a:schemeClr>
              </a:solidFill>
            </a:endParaRPr>
          </a:p>
        </p:txBody>
      </p:sp>
      <p:sp>
        <p:nvSpPr>
          <p:cNvPr id="24" name="ïşľîdè"/>
          <p:cNvSpPr/>
          <p:nvPr/>
        </p:nvSpPr>
        <p:spPr bwMode="auto">
          <a:xfrm>
            <a:off x="797794" y="3770328"/>
            <a:ext cx="260270" cy="319218"/>
          </a:xfrm>
          <a:custGeom>
            <a:avLst/>
            <a:gdLst>
              <a:gd name="connsiteX0" fmla="*/ 153051 w 459152"/>
              <a:gd name="connsiteY0" fmla="*/ 394200 h 563142"/>
              <a:gd name="connsiteX1" fmla="*/ 225487 w 459152"/>
              <a:gd name="connsiteY1" fmla="*/ 394200 h 563142"/>
              <a:gd name="connsiteX2" fmla="*/ 228021 w 459152"/>
              <a:gd name="connsiteY2" fmla="*/ 394546 h 563142"/>
              <a:gd name="connsiteX3" fmla="*/ 230324 w 459152"/>
              <a:gd name="connsiteY3" fmla="*/ 395697 h 563142"/>
              <a:gd name="connsiteX4" fmla="*/ 232051 w 459152"/>
              <a:gd name="connsiteY4" fmla="*/ 397425 h 563142"/>
              <a:gd name="connsiteX5" fmla="*/ 233203 w 459152"/>
              <a:gd name="connsiteY5" fmla="*/ 399613 h 563142"/>
              <a:gd name="connsiteX6" fmla="*/ 233548 w 459152"/>
              <a:gd name="connsiteY6" fmla="*/ 402261 h 563142"/>
              <a:gd name="connsiteX7" fmla="*/ 233548 w 459152"/>
              <a:gd name="connsiteY7" fmla="*/ 410207 h 563142"/>
              <a:gd name="connsiteX8" fmla="*/ 233203 w 459152"/>
              <a:gd name="connsiteY8" fmla="*/ 412856 h 563142"/>
              <a:gd name="connsiteX9" fmla="*/ 232051 w 459152"/>
              <a:gd name="connsiteY9" fmla="*/ 415044 h 563142"/>
              <a:gd name="connsiteX10" fmla="*/ 230324 w 459152"/>
              <a:gd name="connsiteY10" fmla="*/ 416771 h 563142"/>
              <a:gd name="connsiteX11" fmla="*/ 228021 w 459152"/>
              <a:gd name="connsiteY11" fmla="*/ 417923 h 563142"/>
              <a:gd name="connsiteX12" fmla="*/ 225487 w 459152"/>
              <a:gd name="connsiteY12" fmla="*/ 418268 h 563142"/>
              <a:gd name="connsiteX13" fmla="*/ 153051 w 459152"/>
              <a:gd name="connsiteY13" fmla="*/ 418268 h 563142"/>
              <a:gd name="connsiteX14" fmla="*/ 150517 w 459152"/>
              <a:gd name="connsiteY14" fmla="*/ 417923 h 563142"/>
              <a:gd name="connsiteX15" fmla="*/ 148214 w 459152"/>
              <a:gd name="connsiteY15" fmla="*/ 416771 h 563142"/>
              <a:gd name="connsiteX16" fmla="*/ 146602 w 459152"/>
              <a:gd name="connsiteY16" fmla="*/ 415044 h 563142"/>
              <a:gd name="connsiteX17" fmla="*/ 145335 w 459152"/>
              <a:gd name="connsiteY17" fmla="*/ 412856 h 563142"/>
              <a:gd name="connsiteX18" fmla="*/ 144989 w 459152"/>
              <a:gd name="connsiteY18" fmla="*/ 410207 h 563142"/>
              <a:gd name="connsiteX19" fmla="*/ 144989 w 459152"/>
              <a:gd name="connsiteY19" fmla="*/ 402261 h 563142"/>
              <a:gd name="connsiteX20" fmla="*/ 145335 w 459152"/>
              <a:gd name="connsiteY20" fmla="*/ 399613 h 563142"/>
              <a:gd name="connsiteX21" fmla="*/ 146602 w 459152"/>
              <a:gd name="connsiteY21" fmla="*/ 397425 h 563142"/>
              <a:gd name="connsiteX22" fmla="*/ 148214 w 459152"/>
              <a:gd name="connsiteY22" fmla="*/ 395697 h 563142"/>
              <a:gd name="connsiteX23" fmla="*/ 150517 w 459152"/>
              <a:gd name="connsiteY23" fmla="*/ 394546 h 563142"/>
              <a:gd name="connsiteX24" fmla="*/ 124720 w 459152"/>
              <a:gd name="connsiteY24" fmla="*/ 376119 h 563142"/>
              <a:gd name="connsiteX25" fmla="*/ 126908 w 459152"/>
              <a:gd name="connsiteY25" fmla="*/ 376580 h 563142"/>
              <a:gd name="connsiteX26" fmla="*/ 128981 w 459152"/>
              <a:gd name="connsiteY26" fmla="*/ 377962 h 563142"/>
              <a:gd name="connsiteX27" fmla="*/ 130478 w 459152"/>
              <a:gd name="connsiteY27" fmla="*/ 379689 h 563142"/>
              <a:gd name="connsiteX28" fmla="*/ 131399 w 459152"/>
              <a:gd name="connsiteY28" fmla="*/ 381877 h 563142"/>
              <a:gd name="connsiteX29" fmla="*/ 131399 w 459152"/>
              <a:gd name="connsiteY29" fmla="*/ 384180 h 563142"/>
              <a:gd name="connsiteX30" fmla="*/ 130823 w 459152"/>
              <a:gd name="connsiteY30" fmla="*/ 386369 h 563142"/>
              <a:gd name="connsiteX31" fmla="*/ 129672 w 459152"/>
              <a:gd name="connsiteY31" fmla="*/ 388441 h 563142"/>
              <a:gd name="connsiteX32" fmla="*/ 99960 w 459152"/>
              <a:gd name="connsiteY32" fmla="*/ 421723 h 563142"/>
              <a:gd name="connsiteX33" fmla="*/ 98232 w 459152"/>
              <a:gd name="connsiteY33" fmla="*/ 422989 h 563142"/>
              <a:gd name="connsiteX34" fmla="*/ 96275 w 459152"/>
              <a:gd name="connsiteY34" fmla="*/ 423911 h 563142"/>
              <a:gd name="connsiteX35" fmla="*/ 94317 w 459152"/>
              <a:gd name="connsiteY35" fmla="*/ 424256 h 563142"/>
              <a:gd name="connsiteX36" fmla="*/ 91898 w 459152"/>
              <a:gd name="connsiteY36" fmla="*/ 423680 h 563142"/>
              <a:gd name="connsiteX37" fmla="*/ 89710 w 459152"/>
              <a:gd name="connsiteY37" fmla="*/ 422529 h 563142"/>
              <a:gd name="connsiteX38" fmla="*/ 71169 w 459152"/>
              <a:gd name="connsiteY38" fmla="*/ 407673 h 563142"/>
              <a:gd name="connsiteX39" fmla="*/ 69672 w 459152"/>
              <a:gd name="connsiteY39" fmla="*/ 405946 h 563142"/>
              <a:gd name="connsiteX40" fmla="*/ 68636 w 459152"/>
              <a:gd name="connsiteY40" fmla="*/ 403873 h 563142"/>
              <a:gd name="connsiteX41" fmla="*/ 68521 w 459152"/>
              <a:gd name="connsiteY41" fmla="*/ 401685 h 563142"/>
              <a:gd name="connsiteX42" fmla="*/ 68866 w 459152"/>
              <a:gd name="connsiteY42" fmla="*/ 399497 h 563142"/>
              <a:gd name="connsiteX43" fmla="*/ 70018 w 459152"/>
              <a:gd name="connsiteY43" fmla="*/ 397309 h 563142"/>
              <a:gd name="connsiteX44" fmla="*/ 71745 w 459152"/>
              <a:gd name="connsiteY44" fmla="*/ 395696 h 563142"/>
              <a:gd name="connsiteX45" fmla="*/ 73933 w 459152"/>
              <a:gd name="connsiteY45" fmla="*/ 394890 h 563142"/>
              <a:gd name="connsiteX46" fmla="*/ 76121 w 459152"/>
              <a:gd name="connsiteY46" fmla="*/ 394545 h 563142"/>
              <a:gd name="connsiteX47" fmla="*/ 78425 w 459152"/>
              <a:gd name="connsiteY47" fmla="*/ 395006 h 563142"/>
              <a:gd name="connsiteX48" fmla="*/ 80382 w 459152"/>
              <a:gd name="connsiteY48" fmla="*/ 396272 h 563142"/>
              <a:gd name="connsiteX49" fmla="*/ 93396 w 459152"/>
              <a:gd name="connsiteY49" fmla="*/ 406637 h 563142"/>
              <a:gd name="connsiteX50" fmla="*/ 118501 w 459152"/>
              <a:gd name="connsiteY50" fmla="*/ 378538 h 563142"/>
              <a:gd name="connsiteX51" fmla="*/ 120229 w 459152"/>
              <a:gd name="connsiteY51" fmla="*/ 376925 h 563142"/>
              <a:gd name="connsiteX52" fmla="*/ 122417 w 459152"/>
              <a:gd name="connsiteY52" fmla="*/ 376234 h 563142"/>
              <a:gd name="connsiteX53" fmla="*/ 354470 w 459152"/>
              <a:gd name="connsiteY53" fmla="*/ 353893 h 563142"/>
              <a:gd name="connsiteX54" fmla="*/ 365065 w 459152"/>
              <a:gd name="connsiteY54" fmla="*/ 354469 h 563142"/>
              <a:gd name="connsiteX55" fmla="*/ 375544 w 459152"/>
              <a:gd name="connsiteY55" fmla="*/ 356196 h 563142"/>
              <a:gd name="connsiteX56" fmla="*/ 385679 w 459152"/>
              <a:gd name="connsiteY56" fmla="*/ 358730 h 563142"/>
              <a:gd name="connsiteX57" fmla="*/ 395237 w 459152"/>
              <a:gd name="connsiteY57" fmla="*/ 362070 h 563142"/>
              <a:gd name="connsiteX58" fmla="*/ 404450 w 459152"/>
              <a:gd name="connsiteY58" fmla="*/ 366561 h 563142"/>
              <a:gd name="connsiteX59" fmla="*/ 412972 w 459152"/>
              <a:gd name="connsiteY59" fmla="*/ 371858 h 563142"/>
              <a:gd name="connsiteX60" fmla="*/ 421034 w 459152"/>
              <a:gd name="connsiteY60" fmla="*/ 377847 h 563142"/>
              <a:gd name="connsiteX61" fmla="*/ 428519 w 459152"/>
              <a:gd name="connsiteY61" fmla="*/ 384641 h 563142"/>
              <a:gd name="connsiteX62" fmla="*/ 435198 w 459152"/>
              <a:gd name="connsiteY62" fmla="*/ 392012 h 563142"/>
              <a:gd name="connsiteX63" fmla="*/ 441302 w 459152"/>
              <a:gd name="connsiteY63" fmla="*/ 399958 h 563142"/>
              <a:gd name="connsiteX64" fmla="*/ 446484 w 459152"/>
              <a:gd name="connsiteY64" fmla="*/ 408710 h 563142"/>
              <a:gd name="connsiteX65" fmla="*/ 450861 w 459152"/>
              <a:gd name="connsiteY65" fmla="*/ 417923 h 563142"/>
              <a:gd name="connsiteX66" fmla="*/ 454546 w 459152"/>
              <a:gd name="connsiteY66" fmla="*/ 427482 h 563142"/>
              <a:gd name="connsiteX67" fmla="*/ 457079 w 459152"/>
              <a:gd name="connsiteY67" fmla="*/ 437501 h 563142"/>
              <a:gd name="connsiteX68" fmla="*/ 458576 w 459152"/>
              <a:gd name="connsiteY68" fmla="*/ 447750 h 563142"/>
              <a:gd name="connsiteX69" fmla="*/ 459152 w 459152"/>
              <a:gd name="connsiteY69" fmla="*/ 458575 h 563142"/>
              <a:gd name="connsiteX70" fmla="*/ 458576 w 459152"/>
              <a:gd name="connsiteY70" fmla="*/ 469285 h 563142"/>
              <a:gd name="connsiteX71" fmla="*/ 457079 w 459152"/>
              <a:gd name="connsiteY71" fmla="*/ 479650 h 563142"/>
              <a:gd name="connsiteX72" fmla="*/ 454546 w 459152"/>
              <a:gd name="connsiteY72" fmla="*/ 489554 h 563142"/>
              <a:gd name="connsiteX73" fmla="*/ 450861 w 459152"/>
              <a:gd name="connsiteY73" fmla="*/ 499343 h 563142"/>
              <a:gd name="connsiteX74" fmla="*/ 446484 w 459152"/>
              <a:gd name="connsiteY74" fmla="*/ 508325 h 563142"/>
              <a:gd name="connsiteX75" fmla="*/ 441302 w 459152"/>
              <a:gd name="connsiteY75" fmla="*/ 517078 h 563142"/>
              <a:gd name="connsiteX76" fmla="*/ 435198 w 459152"/>
              <a:gd name="connsiteY76" fmla="*/ 525139 h 563142"/>
              <a:gd name="connsiteX77" fmla="*/ 428519 w 459152"/>
              <a:gd name="connsiteY77" fmla="*/ 532394 h 563142"/>
              <a:gd name="connsiteX78" fmla="*/ 421034 w 459152"/>
              <a:gd name="connsiteY78" fmla="*/ 539304 h 563142"/>
              <a:gd name="connsiteX79" fmla="*/ 412972 w 459152"/>
              <a:gd name="connsiteY79" fmla="*/ 545177 h 563142"/>
              <a:gd name="connsiteX80" fmla="*/ 404450 w 459152"/>
              <a:gd name="connsiteY80" fmla="*/ 550474 h 563142"/>
              <a:gd name="connsiteX81" fmla="*/ 395237 w 459152"/>
              <a:gd name="connsiteY81" fmla="*/ 554966 h 563142"/>
              <a:gd name="connsiteX82" fmla="*/ 385679 w 459152"/>
              <a:gd name="connsiteY82" fmla="*/ 558421 h 563142"/>
              <a:gd name="connsiteX83" fmla="*/ 375544 w 459152"/>
              <a:gd name="connsiteY83" fmla="*/ 561069 h 563142"/>
              <a:gd name="connsiteX84" fmla="*/ 365065 w 459152"/>
              <a:gd name="connsiteY84" fmla="*/ 562682 h 563142"/>
              <a:gd name="connsiteX85" fmla="*/ 354470 w 459152"/>
              <a:gd name="connsiteY85" fmla="*/ 563142 h 563142"/>
              <a:gd name="connsiteX86" fmla="*/ 343760 w 459152"/>
              <a:gd name="connsiteY86" fmla="*/ 562682 h 563142"/>
              <a:gd name="connsiteX87" fmla="*/ 333280 w 459152"/>
              <a:gd name="connsiteY87" fmla="*/ 561069 h 563142"/>
              <a:gd name="connsiteX88" fmla="*/ 323261 w 459152"/>
              <a:gd name="connsiteY88" fmla="*/ 558421 h 563142"/>
              <a:gd name="connsiteX89" fmla="*/ 313702 w 459152"/>
              <a:gd name="connsiteY89" fmla="*/ 554966 h 563142"/>
              <a:gd name="connsiteX90" fmla="*/ 304489 w 459152"/>
              <a:gd name="connsiteY90" fmla="*/ 550474 h 563142"/>
              <a:gd name="connsiteX91" fmla="*/ 295967 w 459152"/>
              <a:gd name="connsiteY91" fmla="*/ 545177 h 563142"/>
              <a:gd name="connsiteX92" fmla="*/ 287906 w 459152"/>
              <a:gd name="connsiteY92" fmla="*/ 539304 h 563142"/>
              <a:gd name="connsiteX93" fmla="*/ 280305 w 459152"/>
              <a:gd name="connsiteY93" fmla="*/ 532394 h 563142"/>
              <a:gd name="connsiteX94" fmla="*/ 273741 w 459152"/>
              <a:gd name="connsiteY94" fmla="*/ 525139 h 563142"/>
              <a:gd name="connsiteX95" fmla="*/ 267522 w 459152"/>
              <a:gd name="connsiteY95" fmla="*/ 517078 h 563142"/>
              <a:gd name="connsiteX96" fmla="*/ 262455 w 459152"/>
              <a:gd name="connsiteY96" fmla="*/ 508325 h 563142"/>
              <a:gd name="connsiteX97" fmla="*/ 257964 w 459152"/>
              <a:gd name="connsiteY97" fmla="*/ 499343 h 563142"/>
              <a:gd name="connsiteX98" fmla="*/ 254394 w 459152"/>
              <a:gd name="connsiteY98" fmla="*/ 489554 h 563142"/>
              <a:gd name="connsiteX99" fmla="*/ 251860 w 459152"/>
              <a:gd name="connsiteY99" fmla="*/ 479650 h 563142"/>
              <a:gd name="connsiteX100" fmla="*/ 250248 w 459152"/>
              <a:gd name="connsiteY100" fmla="*/ 469285 h 563142"/>
              <a:gd name="connsiteX101" fmla="*/ 249787 w 459152"/>
              <a:gd name="connsiteY101" fmla="*/ 458575 h 563142"/>
              <a:gd name="connsiteX102" fmla="*/ 250248 w 459152"/>
              <a:gd name="connsiteY102" fmla="*/ 447750 h 563142"/>
              <a:gd name="connsiteX103" fmla="*/ 251860 w 459152"/>
              <a:gd name="connsiteY103" fmla="*/ 437501 h 563142"/>
              <a:gd name="connsiteX104" fmla="*/ 254394 w 459152"/>
              <a:gd name="connsiteY104" fmla="*/ 427482 h 563142"/>
              <a:gd name="connsiteX105" fmla="*/ 257964 w 459152"/>
              <a:gd name="connsiteY105" fmla="*/ 417923 h 563142"/>
              <a:gd name="connsiteX106" fmla="*/ 262455 w 459152"/>
              <a:gd name="connsiteY106" fmla="*/ 408710 h 563142"/>
              <a:gd name="connsiteX107" fmla="*/ 267522 w 459152"/>
              <a:gd name="connsiteY107" fmla="*/ 399958 h 563142"/>
              <a:gd name="connsiteX108" fmla="*/ 273741 w 459152"/>
              <a:gd name="connsiteY108" fmla="*/ 392012 h 563142"/>
              <a:gd name="connsiteX109" fmla="*/ 280305 w 459152"/>
              <a:gd name="connsiteY109" fmla="*/ 384641 h 563142"/>
              <a:gd name="connsiteX110" fmla="*/ 287906 w 459152"/>
              <a:gd name="connsiteY110" fmla="*/ 377847 h 563142"/>
              <a:gd name="connsiteX111" fmla="*/ 295967 w 459152"/>
              <a:gd name="connsiteY111" fmla="*/ 371858 h 563142"/>
              <a:gd name="connsiteX112" fmla="*/ 304489 w 459152"/>
              <a:gd name="connsiteY112" fmla="*/ 366561 h 563142"/>
              <a:gd name="connsiteX113" fmla="*/ 313702 w 459152"/>
              <a:gd name="connsiteY113" fmla="*/ 362070 h 563142"/>
              <a:gd name="connsiteX114" fmla="*/ 323261 w 459152"/>
              <a:gd name="connsiteY114" fmla="*/ 358730 h 563142"/>
              <a:gd name="connsiteX115" fmla="*/ 333280 w 459152"/>
              <a:gd name="connsiteY115" fmla="*/ 356196 h 563142"/>
              <a:gd name="connsiteX116" fmla="*/ 343760 w 459152"/>
              <a:gd name="connsiteY116" fmla="*/ 354469 h 563142"/>
              <a:gd name="connsiteX117" fmla="*/ 153051 w 459152"/>
              <a:gd name="connsiteY117" fmla="*/ 321878 h 563142"/>
              <a:gd name="connsiteX118" fmla="*/ 241725 w 459152"/>
              <a:gd name="connsiteY118" fmla="*/ 321878 h 563142"/>
              <a:gd name="connsiteX119" fmla="*/ 244143 w 459152"/>
              <a:gd name="connsiteY119" fmla="*/ 322224 h 563142"/>
              <a:gd name="connsiteX120" fmla="*/ 246331 w 459152"/>
              <a:gd name="connsiteY120" fmla="*/ 323375 h 563142"/>
              <a:gd name="connsiteX121" fmla="*/ 248289 w 459152"/>
              <a:gd name="connsiteY121" fmla="*/ 325103 h 563142"/>
              <a:gd name="connsiteX122" fmla="*/ 249210 w 459152"/>
              <a:gd name="connsiteY122" fmla="*/ 327291 h 563142"/>
              <a:gd name="connsiteX123" fmla="*/ 249786 w 459152"/>
              <a:gd name="connsiteY123" fmla="*/ 329824 h 563142"/>
              <a:gd name="connsiteX124" fmla="*/ 249786 w 459152"/>
              <a:gd name="connsiteY124" fmla="*/ 337885 h 563142"/>
              <a:gd name="connsiteX125" fmla="*/ 249210 w 459152"/>
              <a:gd name="connsiteY125" fmla="*/ 340419 h 563142"/>
              <a:gd name="connsiteX126" fmla="*/ 248289 w 459152"/>
              <a:gd name="connsiteY126" fmla="*/ 342607 h 563142"/>
              <a:gd name="connsiteX127" fmla="*/ 246331 w 459152"/>
              <a:gd name="connsiteY127" fmla="*/ 344334 h 563142"/>
              <a:gd name="connsiteX128" fmla="*/ 244143 w 459152"/>
              <a:gd name="connsiteY128" fmla="*/ 345601 h 563142"/>
              <a:gd name="connsiteX129" fmla="*/ 241725 w 459152"/>
              <a:gd name="connsiteY129" fmla="*/ 345946 h 563142"/>
              <a:gd name="connsiteX130" fmla="*/ 153051 w 459152"/>
              <a:gd name="connsiteY130" fmla="*/ 345946 h 563142"/>
              <a:gd name="connsiteX131" fmla="*/ 150517 w 459152"/>
              <a:gd name="connsiteY131" fmla="*/ 345601 h 563142"/>
              <a:gd name="connsiteX132" fmla="*/ 148214 w 459152"/>
              <a:gd name="connsiteY132" fmla="*/ 344334 h 563142"/>
              <a:gd name="connsiteX133" fmla="*/ 146602 w 459152"/>
              <a:gd name="connsiteY133" fmla="*/ 342607 h 563142"/>
              <a:gd name="connsiteX134" fmla="*/ 145335 w 459152"/>
              <a:gd name="connsiteY134" fmla="*/ 340419 h 563142"/>
              <a:gd name="connsiteX135" fmla="*/ 144989 w 459152"/>
              <a:gd name="connsiteY135" fmla="*/ 337885 h 563142"/>
              <a:gd name="connsiteX136" fmla="*/ 144989 w 459152"/>
              <a:gd name="connsiteY136" fmla="*/ 329824 h 563142"/>
              <a:gd name="connsiteX137" fmla="*/ 145335 w 459152"/>
              <a:gd name="connsiteY137" fmla="*/ 327291 h 563142"/>
              <a:gd name="connsiteX138" fmla="*/ 146602 w 459152"/>
              <a:gd name="connsiteY138" fmla="*/ 325103 h 563142"/>
              <a:gd name="connsiteX139" fmla="*/ 148214 w 459152"/>
              <a:gd name="connsiteY139" fmla="*/ 323375 h 563142"/>
              <a:gd name="connsiteX140" fmla="*/ 150517 w 459152"/>
              <a:gd name="connsiteY140" fmla="*/ 322224 h 563142"/>
              <a:gd name="connsiteX141" fmla="*/ 124720 w 459152"/>
              <a:gd name="connsiteY141" fmla="*/ 307137 h 563142"/>
              <a:gd name="connsiteX142" fmla="*/ 126908 w 459152"/>
              <a:gd name="connsiteY142" fmla="*/ 307713 h 563142"/>
              <a:gd name="connsiteX143" fmla="*/ 128981 w 459152"/>
              <a:gd name="connsiteY143" fmla="*/ 309095 h 563142"/>
              <a:gd name="connsiteX144" fmla="*/ 130478 w 459152"/>
              <a:gd name="connsiteY144" fmla="*/ 310707 h 563142"/>
              <a:gd name="connsiteX145" fmla="*/ 131399 w 459152"/>
              <a:gd name="connsiteY145" fmla="*/ 313010 h 563142"/>
              <a:gd name="connsiteX146" fmla="*/ 131399 w 459152"/>
              <a:gd name="connsiteY146" fmla="*/ 315198 h 563142"/>
              <a:gd name="connsiteX147" fmla="*/ 130823 w 459152"/>
              <a:gd name="connsiteY147" fmla="*/ 317387 h 563142"/>
              <a:gd name="connsiteX148" fmla="*/ 129672 w 459152"/>
              <a:gd name="connsiteY148" fmla="*/ 319459 h 563142"/>
              <a:gd name="connsiteX149" fmla="*/ 99960 w 459152"/>
              <a:gd name="connsiteY149" fmla="*/ 352741 h 563142"/>
              <a:gd name="connsiteX150" fmla="*/ 98232 w 459152"/>
              <a:gd name="connsiteY150" fmla="*/ 354123 h 563142"/>
              <a:gd name="connsiteX151" fmla="*/ 96275 w 459152"/>
              <a:gd name="connsiteY151" fmla="*/ 354929 h 563142"/>
              <a:gd name="connsiteX152" fmla="*/ 94317 w 459152"/>
              <a:gd name="connsiteY152" fmla="*/ 355274 h 563142"/>
              <a:gd name="connsiteX153" fmla="*/ 91898 w 459152"/>
              <a:gd name="connsiteY153" fmla="*/ 354814 h 563142"/>
              <a:gd name="connsiteX154" fmla="*/ 89710 w 459152"/>
              <a:gd name="connsiteY154" fmla="*/ 353547 h 563142"/>
              <a:gd name="connsiteX155" fmla="*/ 71169 w 459152"/>
              <a:gd name="connsiteY155" fmla="*/ 338691 h 563142"/>
              <a:gd name="connsiteX156" fmla="*/ 69672 w 459152"/>
              <a:gd name="connsiteY156" fmla="*/ 337079 h 563142"/>
              <a:gd name="connsiteX157" fmla="*/ 68636 w 459152"/>
              <a:gd name="connsiteY157" fmla="*/ 335006 h 563142"/>
              <a:gd name="connsiteX158" fmla="*/ 68521 w 459152"/>
              <a:gd name="connsiteY158" fmla="*/ 332818 h 563142"/>
              <a:gd name="connsiteX159" fmla="*/ 68866 w 459152"/>
              <a:gd name="connsiteY159" fmla="*/ 330515 h 563142"/>
              <a:gd name="connsiteX160" fmla="*/ 70018 w 459152"/>
              <a:gd name="connsiteY160" fmla="*/ 328327 h 563142"/>
              <a:gd name="connsiteX161" fmla="*/ 71745 w 459152"/>
              <a:gd name="connsiteY161" fmla="*/ 326830 h 563142"/>
              <a:gd name="connsiteX162" fmla="*/ 73933 w 459152"/>
              <a:gd name="connsiteY162" fmla="*/ 325908 h 563142"/>
              <a:gd name="connsiteX163" fmla="*/ 76121 w 459152"/>
              <a:gd name="connsiteY163" fmla="*/ 325563 h 563142"/>
              <a:gd name="connsiteX164" fmla="*/ 78425 w 459152"/>
              <a:gd name="connsiteY164" fmla="*/ 326139 h 563142"/>
              <a:gd name="connsiteX165" fmla="*/ 80382 w 459152"/>
              <a:gd name="connsiteY165" fmla="*/ 327290 h 563142"/>
              <a:gd name="connsiteX166" fmla="*/ 93396 w 459152"/>
              <a:gd name="connsiteY166" fmla="*/ 337770 h 563142"/>
              <a:gd name="connsiteX167" fmla="*/ 118501 w 459152"/>
              <a:gd name="connsiteY167" fmla="*/ 309556 h 563142"/>
              <a:gd name="connsiteX168" fmla="*/ 120229 w 459152"/>
              <a:gd name="connsiteY168" fmla="*/ 308059 h 563142"/>
              <a:gd name="connsiteX169" fmla="*/ 122417 w 459152"/>
              <a:gd name="connsiteY169" fmla="*/ 307368 h 563142"/>
              <a:gd name="connsiteX170" fmla="*/ 153051 w 459152"/>
              <a:gd name="connsiteY170" fmla="*/ 257502 h 563142"/>
              <a:gd name="connsiteX171" fmla="*/ 281917 w 459152"/>
              <a:gd name="connsiteY171" fmla="*/ 257502 h 563142"/>
              <a:gd name="connsiteX172" fmla="*/ 284450 w 459152"/>
              <a:gd name="connsiteY172" fmla="*/ 257848 h 563142"/>
              <a:gd name="connsiteX173" fmla="*/ 286639 w 459152"/>
              <a:gd name="connsiteY173" fmla="*/ 258999 h 563142"/>
              <a:gd name="connsiteX174" fmla="*/ 288366 w 459152"/>
              <a:gd name="connsiteY174" fmla="*/ 260727 h 563142"/>
              <a:gd name="connsiteX175" fmla="*/ 289633 w 459152"/>
              <a:gd name="connsiteY175" fmla="*/ 262915 h 563142"/>
              <a:gd name="connsiteX176" fmla="*/ 289978 w 459152"/>
              <a:gd name="connsiteY176" fmla="*/ 265563 h 563142"/>
              <a:gd name="connsiteX177" fmla="*/ 289978 w 459152"/>
              <a:gd name="connsiteY177" fmla="*/ 273509 h 563142"/>
              <a:gd name="connsiteX178" fmla="*/ 289633 w 459152"/>
              <a:gd name="connsiteY178" fmla="*/ 276158 h 563142"/>
              <a:gd name="connsiteX179" fmla="*/ 288366 w 459152"/>
              <a:gd name="connsiteY179" fmla="*/ 278346 h 563142"/>
              <a:gd name="connsiteX180" fmla="*/ 286639 w 459152"/>
              <a:gd name="connsiteY180" fmla="*/ 280073 h 563142"/>
              <a:gd name="connsiteX181" fmla="*/ 284450 w 459152"/>
              <a:gd name="connsiteY181" fmla="*/ 281225 h 563142"/>
              <a:gd name="connsiteX182" fmla="*/ 281917 w 459152"/>
              <a:gd name="connsiteY182" fmla="*/ 281570 h 563142"/>
              <a:gd name="connsiteX183" fmla="*/ 153051 w 459152"/>
              <a:gd name="connsiteY183" fmla="*/ 281570 h 563142"/>
              <a:gd name="connsiteX184" fmla="*/ 150517 w 459152"/>
              <a:gd name="connsiteY184" fmla="*/ 281225 h 563142"/>
              <a:gd name="connsiteX185" fmla="*/ 148214 w 459152"/>
              <a:gd name="connsiteY185" fmla="*/ 280073 h 563142"/>
              <a:gd name="connsiteX186" fmla="*/ 146602 w 459152"/>
              <a:gd name="connsiteY186" fmla="*/ 278346 h 563142"/>
              <a:gd name="connsiteX187" fmla="*/ 145335 w 459152"/>
              <a:gd name="connsiteY187" fmla="*/ 276158 h 563142"/>
              <a:gd name="connsiteX188" fmla="*/ 144989 w 459152"/>
              <a:gd name="connsiteY188" fmla="*/ 273509 h 563142"/>
              <a:gd name="connsiteX189" fmla="*/ 144989 w 459152"/>
              <a:gd name="connsiteY189" fmla="*/ 265563 h 563142"/>
              <a:gd name="connsiteX190" fmla="*/ 145335 w 459152"/>
              <a:gd name="connsiteY190" fmla="*/ 262915 h 563142"/>
              <a:gd name="connsiteX191" fmla="*/ 146602 w 459152"/>
              <a:gd name="connsiteY191" fmla="*/ 260727 h 563142"/>
              <a:gd name="connsiteX192" fmla="*/ 148214 w 459152"/>
              <a:gd name="connsiteY192" fmla="*/ 258999 h 563142"/>
              <a:gd name="connsiteX193" fmla="*/ 150517 w 459152"/>
              <a:gd name="connsiteY193" fmla="*/ 257848 h 563142"/>
              <a:gd name="connsiteX194" fmla="*/ 124720 w 459152"/>
              <a:gd name="connsiteY194" fmla="*/ 238731 h 563142"/>
              <a:gd name="connsiteX195" fmla="*/ 126908 w 459152"/>
              <a:gd name="connsiteY195" fmla="*/ 239307 h 563142"/>
              <a:gd name="connsiteX196" fmla="*/ 128981 w 459152"/>
              <a:gd name="connsiteY196" fmla="*/ 240574 h 563142"/>
              <a:gd name="connsiteX197" fmla="*/ 130478 w 459152"/>
              <a:gd name="connsiteY197" fmla="*/ 242301 h 563142"/>
              <a:gd name="connsiteX198" fmla="*/ 131399 w 459152"/>
              <a:gd name="connsiteY198" fmla="*/ 244489 h 563142"/>
              <a:gd name="connsiteX199" fmla="*/ 131399 w 459152"/>
              <a:gd name="connsiteY199" fmla="*/ 246792 h 563142"/>
              <a:gd name="connsiteX200" fmla="*/ 130823 w 459152"/>
              <a:gd name="connsiteY200" fmla="*/ 248981 h 563142"/>
              <a:gd name="connsiteX201" fmla="*/ 129672 w 459152"/>
              <a:gd name="connsiteY201" fmla="*/ 251053 h 563142"/>
              <a:gd name="connsiteX202" fmla="*/ 99960 w 459152"/>
              <a:gd name="connsiteY202" fmla="*/ 284335 h 563142"/>
              <a:gd name="connsiteX203" fmla="*/ 98232 w 459152"/>
              <a:gd name="connsiteY203" fmla="*/ 285717 h 563142"/>
              <a:gd name="connsiteX204" fmla="*/ 96275 w 459152"/>
              <a:gd name="connsiteY204" fmla="*/ 286523 h 563142"/>
              <a:gd name="connsiteX205" fmla="*/ 94317 w 459152"/>
              <a:gd name="connsiteY205" fmla="*/ 286868 h 563142"/>
              <a:gd name="connsiteX206" fmla="*/ 91898 w 459152"/>
              <a:gd name="connsiteY206" fmla="*/ 286292 h 563142"/>
              <a:gd name="connsiteX207" fmla="*/ 89710 w 459152"/>
              <a:gd name="connsiteY207" fmla="*/ 285141 h 563142"/>
              <a:gd name="connsiteX208" fmla="*/ 71169 w 459152"/>
              <a:gd name="connsiteY208" fmla="*/ 270285 h 563142"/>
              <a:gd name="connsiteX209" fmla="*/ 69672 w 459152"/>
              <a:gd name="connsiteY209" fmla="*/ 268558 h 563142"/>
              <a:gd name="connsiteX210" fmla="*/ 68636 w 459152"/>
              <a:gd name="connsiteY210" fmla="*/ 266600 h 563142"/>
              <a:gd name="connsiteX211" fmla="*/ 68521 w 459152"/>
              <a:gd name="connsiteY211" fmla="*/ 264297 h 563142"/>
              <a:gd name="connsiteX212" fmla="*/ 68866 w 459152"/>
              <a:gd name="connsiteY212" fmla="*/ 261994 h 563142"/>
              <a:gd name="connsiteX213" fmla="*/ 70018 w 459152"/>
              <a:gd name="connsiteY213" fmla="*/ 259921 h 563142"/>
              <a:gd name="connsiteX214" fmla="*/ 71745 w 459152"/>
              <a:gd name="connsiteY214" fmla="*/ 258308 h 563142"/>
              <a:gd name="connsiteX215" fmla="*/ 73933 w 459152"/>
              <a:gd name="connsiteY215" fmla="*/ 257502 h 563142"/>
              <a:gd name="connsiteX216" fmla="*/ 76121 w 459152"/>
              <a:gd name="connsiteY216" fmla="*/ 257157 h 563142"/>
              <a:gd name="connsiteX217" fmla="*/ 78425 w 459152"/>
              <a:gd name="connsiteY217" fmla="*/ 257733 h 563142"/>
              <a:gd name="connsiteX218" fmla="*/ 80382 w 459152"/>
              <a:gd name="connsiteY218" fmla="*/ 258884 h 563142"/>
              <a:gd name="connsiteX219" fmla="*/ 93396 w 459152"/>
              <a:gd name="connsiteY219" fmla="*/ 269249 h 563142"/>
              <a:gd name="connsiteX220" fmla="*/ 118501 w 459152"/>
              <a:gd name="connsiteY220" fmla="*/ 241150 h 563142"/>
              <a:gd name="connsiteX221" fmla="*/ 120229 w 459152"/>
              <a:gd name="connsiteY221" fmla="*/ 239537 h 563142"/>
              <a:gd name="connsiteX222" fmla="*/ 122417 w 459152"/>
              <a:gd name="connsiteY222" fmla="*/ 238962 h 563142"/>
              <a:gd name="connsiteX223" fmla="*/ 153051 w 459152"/>
              <a:gd name="connsiteY223" fmla="*/ 184950 h 563142"/>
              <a:gd name="connsiteX224" fmla="*/ 281917 w 459152"/>
              <a:gd name="connsiteY224" fmla="*/ 184950 h 563142"/>
              <a:gd name="connsiteX225" fmla="*/ 284450 w 459152"/>
              <a:gd name="connsiteY225" fmla="*/ 185526 h 563142"/>
              <a:gd name="connsiteX226" fmla="*/ 286639 w 459152"/>
              <a:gd name="connsiteY226" fmla="*/ 186563 h 563142"/>
              <a:gd name="connsiteX227" fmla="*/ 288366 w 459152"/>
              <a:gd name="connsiteY227" fmla="*/ 188405 h 563142"/>
              <a:gd name="connsiteX228" fmla="*/ 289633 w 459152"/>
              <a:gd name="connsiteY228" fmla="*/ 190593 h 563142"/>
              <a:gd name="connsiteX229" fmla="*/ 289978 w 459152"/>
              <a:gd name="connsiteY229" fmla="*/ 193012 h 563142"/>
              <a:gd name="connsiteX230" fmla="*/ 289978 w 459152"/>
              <a:gd name="connsiteY230" fmla="*/ 201188 h 563142"/>
              <a:gd name="connsiteX231" fmla="*/ 289633 w 459152"/>
              <a:gd name="connsiteY231" fmla="*/ 203606 h 563142"/>
              <a:gd name="connsiteX232" fmla="*/ 288366 w 459152"/>
              <a:gd name="connsiteY232" fmla="*/ 205794 h 563142"/>
              <a:gd name="connsiteX233" fmla="*/ 286639 w 459152"/>
              <a:gd name="connsiteY233" fmla="*/ 207637 h 563142"/>
              <a:gd name="connsiteX234" fmla="*/ 284450 w 459152"/>
              <a:gd name="connsiteY234" fmla="*/ 208673 h 563142"/>
              <a:gd name="connsiteX235" fmla="*/ 281917 w 459152"/>
              <a:gd name="connsiteY235" fmla="*/ 209249 h 563142"/>
              <a:gd name="connsiteX236" fmla="*/ 153051 w 459152"/>
              <a:gd name="connsiteY236" fmla="*/ 209249 h 563142"/>
              <a:gd name="connsiteX237" fmla="*/ 150517 w 459152"/>
              <a:gd name="connsiteY237" fmla="*/ 208673 h 563142"/>
              <a:gd name="connsiteX238" fmla="*/ 148214 w 459152"/>
              <a:gd name="connsiteY238" fmla="*/ 207637 h 563142"/>
              <a:gd name="connsiteX239" fmla="*/ 146602 w 459152"/>
              <a:gd name="connsiteY239" fmla="*/ 205794 h 563142"/>
              <a:gd name="connsiteX240" fmla="*/ 145335 w 459152"/>
              <a:gd name="connsiteY240" fmla="*/ 203606 h 563142"/>
              <a:gd name="connsiteX241" fmla="*/ 144989 w 459152"/>
              <a:gd name="connsiteY241" fmla="*/ 201188 h 563142"/>
              <a:gd name="connsiteX242" fmla="*/ 144989 w 459152"/>
              <a:gd name="connsiteY242" fmla="*/ 193012 h 563142"/>
              <a:gd name="connsiteX243" fmla="*/ 145335 w 459152"/>
              <a:gd name="connsiteY243" fmla="*/ 190593 h 563142"/>
              <a:gd name="connsiteX244" fmla="*/ 146602 w 459152"/>
              <a:gd name="connsiteY244" fmla="*/ 188405 h 563142"/>
              <a:gd name="connsiteX245" fmla="*/ 148214 w 459152"/>
              <a:gd name="connsiteY245" fmla="*/ 186563 h 563142"/>
              <a:gd name="connsiteX246" fmla="*/ 150517 w 459152"/>
              <a:gd name="connsiteY246" fmla="*/ 185526 h 563142"/>
              <a:gd name="connsiteX247" fmla="*/ 124720 w 459152"/>
              <a:gd name="connsiteY247" fmla="*/ 167100 h 563142"/>
              <a:gd name="connsiteX248" fmla="*/ 126908 w 459152"/>
              <a:gd name="connsiteY248" fmla="*/ 167791 h 563142"/>
              <a:gd name="connsiteX249" fmla="*/ 128981 w 459152"/>
              <a:gd name="connsiteY249" fmla="*/ 168943 h 563142"/>
              <a:gd name="connsiteX250" fmla="*/ 130478 w 459152"/>
              <a:gd name="connsiteY250" fmla="*/ 170785 h 563142"/>
              <a:gd name="connsiteX251" fmla="*/ 131399 w 459152"/>
              <a:gd name="connsiteY251" fmla="*/ 172858 h 563142"/>
              <a:gd name="connsiteX252" fmla="*/ 131399 w 459152"/>
              <a:gd name="connsiteY252" fmla="*/ 175277 h 563142"/>
              <a:gd name="connsiteX253" fmla="*/ 130823 w 459152"/>
              <a:gd name="connsiteY253" fmla="*/ 177465 h 563142"/>
              <a:gd name="connsiteX254" fmla="*/ 129672 w 459152"/>
              <a:gd name="connsiteY254" fmla="*/ 179307 h 563142"/>
              <a:gd name="connsiteX255" fmla="*/ 99960 w 459152"/>
              <a:gd name="connsiteY255" fmla="*/ 212819 h 563142"/>
              <a:gd name="connsiteX256" fmla="*/ 98232 w 459152"/>
              <a:gd name="connsiteY256" fmla="*/ 214201 h 563142"/>
              <a:gd name="connsiteX257" fmla="*/ 96275 w 459152"/>
              <a:gd name="connsiteY257" fmla="*/ 215007 h 563142"/>
              <a:gd name="connsiteX258" fmla="*/ 94317 w 459152"/>
              <a:gd name="connsiteY258" fmla="*/ 215237 h 563142"/>
              <a:gd name="connsiteX259" fmla="*/ 91898 w 459152"/>
              <a:gd name="connsiteY259" fmla="*/ 214892 h 563142"/>
              <a:gd name="connsiteX260" fmla="*/ 89710 w 459152"/>
              <a:gd name="connsiteY260" fmla="*/ 213625 h 563142"/>
              <a:gd name="connsiteX261" fmla="*/ 71169 w 459152"/>
              <a:gd name="connsiteY261" fmla="*/ 198769 h 563142"/>
              <a:gd name="connsiteX262" fmla="*/ 69672 w 459152"/>
              <a:gd name="connsiteY262" fmla="*/ 197157 h 563142"/>
              <a:gd name="connsiteX263" fmla="*/ 68636 w 459152"/>
              <a:gd name="connsiteY263" fmla="*/ 194854 h 563142"/>
              <a:gd name="connsiteX264" fmla="*/ 68521 w 459152"/>
              <a:gd name="connsiteY264" fmla="*/ 192666 h 563142"/>
              <a:gd name="connsiteX265" fmla="*/ 68866 w 459152"/>
              <a:gd name="connsiteY265" fmla="*/ 190478 h 563142"/>
              <a:gd name="connsiteX266" fmla="*/ 70018 w 459152"/>
              <a:gd name="connsiteY266" fmla="*/ 188405 h 563142"/>
              <a:gd name="connsiteX267" fmla="*/ 71745 w 459152"/>
              <a:gd name="connsiteY267" fmla="*/ 186908 h 563142"/>
              <a:gd name="connsiteX268" fmla="*/ 73933 w 459152"/>
              <a:gd name="connsiteY268" fmla="*/ 185871 h 563142"/>
              <a:gd name="connsiteX269" fmla="*/ 76121 w 459152"/>
              <a:gd name="connsiteY269" fmla="*/ 185641 h 563142"/>
              <a:gd name="connsiteX270" fmla="*/ 78425 w 459152"/>
              <a:gd name="connsiteY270" fmla="*/ 185987 h 563142"/>
              <a:gd name="connsiteX271" fmla="*/ 80382 w 459152"/>
              <a:gd name="connsiteY271" fmla="*/ 187253 h 563142"/>
              <a:gd name="connsiteX272" fmla="*/ 93396 w 459152"/>
              <a:gd name="connsiteY272" fmla="*/ 197618 h 563142"/>
              <a:gd name="connsiteX273" fmla="*/ 118501 w 459152"/>
              <a:gd name="connsiteY273" fmla="*/ 169634 h 563142"/>
              <a:gd name="connsiteX274" fmla="*/ 120229 w 459152"/>
              <a:gd name="connsiteY274" fmla="*/ 168137 h 563142"/>
              <a:gd name="connsiteX275" fmla="*/ 122417 w 459152"/>
              <a:gd name="connsiteY275" fmla="*/ 167215 h 563142"/>
              <a:gd name="connsiteX276" fmla="*/ 24184 w 459152"/>
              <a:gd name="connsiteY276" fmla="*/ 56314 h 563142"/>
              <a:gd name="connsiteX277" fmla="*/ 89481 w 459152"/>
              <a:gd name="connsiteY277" fmla="*/ 56314 h 563142"/>
              <a:gd name="connsiteX278" fmla="*/ 88790 w 459152"/>
              <a:gd name="connsiteY278" fmla="*/ 60460 h 563142"/>
              <a:gd name="connsiteX279" fmla="*/ 88675 w 459152"/>
              <a:gd name="connsiteY279" fmla="*/ 64721 h 563142"/>
              <a:gd name="connsiteX280" fmla="*/ 89135 w 459152"/>
              <a:gd name="connsiteY280" fmla="*/ 71170 h 563142"/>
              <a:gd name="connsiteX281" fmla="*/ 90633 w 459152"/>
              <a:gd name="connsiteY281" fmla="*/ 77274 h 563142"/>
              <a:gd name="connsiteX282" fmla="*/ 93051 w 459152"/>
              <a:gd name="connsiteY282" fmla="*/ 82917 h 563142"/>
              <a:gd name="connsiteX283" fmla="*/ 96275 w 459152"/>
              <a:gd name="connsiteY283" fmla="*/ 88214 h 563142"/>
              <a:gd name="connsiteX284" fmla="*/ 100306 w 459152"/>
              <a:gd name="connsiteY284" fmla="*/ 92821 h 563142"/>
              <a:gd name="connsiteX285" fmla="*/ 105028 w 459152"/>
              <a:gd name="connsiteY285" fmla="*/ 96966 h 563142"/>
              <a:gd name="connsiteX286" fmla="*/ 110326 w 459152"/>
              <a:gd name="connsiteY286" fmla="*/ 100191 h 563142"/>
              <a:gd name="connsiteX287" fmla="*/ 115969 w 459152"/>
              <a:gd name="connsiteY287" fmla="*/ 102609 h 563142"/>
              <a:gd name="connsiteX288" fmla="*/ 122072 w 459152"/>
              <a:gd name="connsiteY288" fmla="*/ 104107 h 563142"/>
              <a:gd name="connsiteX289" fmla="*/ 128637 w 459152"/>
              <a:gd name="connsiteY289" fmla="*/ 104567 h 563142"/>
              <a:gd name="connsiteX290" fmla="*/ 233895 w 459152"/>
              <a:gd name="connsiteY290" fmla="*/ 104567 h 563142"/>
              <a:gd name="connsiteX291" fmla="*/ 240344 w 459152"/>
              <a:gd name="connsiteY291" fmla="*/ 104107 h 563142"/>
              <a:gd name="connsiteX292" fmla="*/ 246563 w 459152"/>
              <a:gd name="connsiteY292" fmla="*/ 102609 h 563142"/>
              <a:gd name="connsiteX293" fmla="*/ 252206 w 459152"/>
              <a:gd name="connsiteY293" fmla="*/ 100191 h 563142"/>
              <a:gd name="connsiteX294" fmla="*/ 257503 w 459152"/>
              <a:gd name="connsiteY294" fmla="*/ 96736 h 563142"/>
              <a:gd name="connsiteX295" fmla="*/ 262110 w 459152"/>
              <a:gd name="connsiteY295" fmla="*/ 92821 h 563142"/>
              <a:gd name="connsiteX296" fmla="*/ 266140 w 459152"/>
              <a:gd name="connsiteY296" fmla="*/ 88099 h 563142"/>
              <a:gd name="connsiteX297" fmla="*/ 269480 w 459152"/>
              <a:gd name="connsiteY297" fmla="*/ 82802 h 563142"/>
              <a:gd name="connsiteX298" fmla="*/ 271783 w 459152"/>
              <a:gd name="connsiteY298" fmla="*/ 76928 h 563142"/>
              <a:gd name="connsiteX299" fmla="*/ 273396 w 459152"/>
              <a:gd name="connsiteY299" fmla="*/ 70594 h 563142"/>
              <a:gd name="connsiteX300" fmla="*/ 273856 w 459152"/>
              <a:gd name="connsiteY300" fmla="*/ 64145 h 563142"/>
              <a:gd name="connsiteX301" fmla="*/ 273741 w 459152"/>
              <a:gd name="connsiteY301" fmla="*/ 60230 h 563142"/>
              <a:gd name="connsiteX302" fmla="*/ 273050 w 459152"/>
              <a:gd name="connsiteY302" fmla="*/ 56314 h 563142"/>
              <a:gd name="connsiteX303" fmla="*/ 322224 w 459152"/>
              <a:gd name="connsiteY303" fmla="*/ 56314 h 563142"/>
              <a:gd name="connsiteX304" fmla="*/ 329019 w 459152"/>
              <a:gd name="connsiteY304" fmla="*/ 56660 h 563142"/>
              <a:gd name="connsiteX305" fmla="*/ 335238 w 459152"/>
              <a:gd name="connsiteY305" fmla="*/ 57696 h 563142"/>
              <a:gd name="connsiteX306" fmla="*/ 340650 w 459152"/>
              <a:gd name="connsiteY306" fmla="*/ 59424 h 563142"/>
              <a:gd name="connsiteX307" fmla="*/ 345833 w 459152"/>
              <a:gd name="connsiteY307" fmla="*/ 61381 h 563142"/>
              <a:gd name="connsiteX308" fmla="*/ 350094 w 459152"/>
              <a:gd name="connsiteY308" fmla="*/ 64145 h 563142"/>
              <a:gd name="connsiteX309" fmla="*/ 353894 w 459152"/>
              <a:gd name="connsiteY309" fmla="*/ 67370 h 563142"/>
              <a:gd name="connsiteX310" fmla="*/ 356888 w 459152"/>
              <a:gd name="connsiteY310" fmla="*/ 70940 h 563142"/>
              <a:gd name="connsiteX311" fmla="*/ 359307 w 459152"/>
              <a:gd name="connsiteY311" fmla="*/ 74971 h 563142"/>
              <a:gd name="connsiteX312" fmla="*/ 361034 w 459152"/>
              <a:gd name="connsiteY312" fmla="*/ 79232 h 563142"/>
              <a:gd name="connsiteX313" fmla="*/ 362186 w 459152"/>
              <a:gd name="connsiteY313" fmla="*/ 83838 h 563142"/>
              <a:gd name="connsiteX314" fmla="*/ 362531 w 459152"/>
              <a:gd name="connsiteY314" fmla="*/ 88560 h 563142"/>
              <a:gd name="connsiteX315" fmla="*/ 362531 w 459152"/>
              <a:gd name="connsiteY315" fmla="*/ 330170 h 563142"/>
              <a:gd name="connsiteX316" fmla="*/ 358501 w 459152"/>
              <a:gd name="connsiteY316" fmla="*/ 330054 h 563142"/>
              <a:gd name="connsiteX317" fmla="*/ 354470 w 459152"/>
              <a:gd name="connsiteY317" fmla="*/ 329824 h 563142"/>
              <a:gd name="connsiteX318" fmla="*/ 343414 w 459152"/>
              <a:gd name="connsiteY318" fmla="*/ 330400 h 563142"/>
              <a:gd name="connsiteX319" fmla="*/ 332704 w 459152"/>
              <a:gd name="connsiteY319" fmla="*/ 331782 h 563142"/>
              <a:gd name="connsiteX320" fmla="*/ 322224 w 459152"/>
              <a:gd name="connsiteY320" fmla="*/ 334085 h 563142"/>
              <a:gd name="connsiteX321" fmla="*/ 322224 w 459152"/>
              <a:gd name="connsiteY321" fmla="*/ 144874 h 563142"/>
              <a:gd name="connsiteX322" fmla="*/ 40307 w 459152"/>
              <a:gd name="connsiteY322" fmla="*/ 144874 h 563142"/>
              <a:gd name="connsiteX323" fmla="*/ 40307 w 459152"/>
              <a:gd name="connsiteY323" fmla="*/ 466522 h 563142"/>
              <a:gd name="connsiteX324" fmla="*/ 226064 w 459152"/>
              <a:gd name="connsiteY324" fmla="*/ 466522 h 563142"/>
              <a:gd name="connsiteX325" fmla="*/ 227100 w 459152"/>
              <a:gd name="connsiteY325" fmla="*/ 477116 h 563142"/>
              <a:gd name="connsiteX326" fmla="*/ 228943 w 459152"/>
              <a:gd name="connsiteY326" fmla="*/ 487366 h 563142"/>
              <a:gd name="connsiteX327" fmla="*/ 231707 w 459152"/>
              <a:gd name="connsiteY327" fmla="*/ 497270 h 563142"/>
              <a:gd name="connsiteX328" fmla="*/ 235047 w 459152"/>
              <a:gd name="connsiteY328" fmla="*/ 506828 h 563142"/>
              <a:gd name="connsiteX329" fmla="*/ 32245 w 459152"/>
              <a:gd name="connsiteY329" fmla="*/ 506828 h 563142"/>
              <a:gd name="connsiteX330" fmla="*/ 26487 w 459152"/>
              <a:gd name="connsiteY330" fmla="*/ 506368 h 563142"/>
              <a:gd name="connsiteX331" fmla="*/ 20959 w 459152"/>
              <a:gd name="connsiteY331" fmla="*/ 504755 h 563142"/>
              <a:gd name="connsiteX332" fmla="*/ 16007 w 459152"/>
              <a:gd name="connsiteY332" fmla="*/ 502337 h 563142"/>
              <a:gd name="connsiteX333" fmla="*/ 11401 w 459152"/>
              <a:gd name="connsiteY333" fmla="*/ 499343 h 563142"/>
              <a:gd name="connsiteX334" fmla="*/ 7600 w 459152"/>
              <a:gd name="connsiteY334" fmla="*/ 495427 h 563142"/>
              <a:gd name="connsiteX335" fmla="*/ 4376 w 459152"/>
              <a:gd name="connsiteY335" fmla="*/ 490936 h 563142"/>
              <a:gd name="connsiteX336" fmla="*/ 1958 w 459152"/>
              <a:gd name="connsiteY336" fmla="*/ 485869 h 563142"/>
              <a:gd name="connsiteX337" fmla="*/ 460 w 459152"/>
              <a:gd name="connsiteY337" fmla="*/ 480341 h 563142"/>
              <a:gd name="connsiteX338" fmla="*/ 0 w 459152"/>
              <a:gd name="connsiteY338" fmla="*/ 474583 h 563142"/>
              <a:gd name="connsiteX339" fmla="*/ 0 w 459152"/>
              <a:gd name="connsiteY339" fmla="*/ 88560 h 563142"/>
              <a:gd name="connsiteX340" fmla="*/ 460 w 459152"/>
              <a:gd name="connsiteY340" fmla="*/ 83262 h 563142"/>
              <a:gd name="connsiteX341" fmla="*/ 1497 w 459152"/>
              <a:gd name="connsiteY341" fmla="*/ 78310 h 563142"/>
              <a:gd name="connsiteX342" fmla="*/ 3339 w 459152"/>
              <a:gd name="connsiteY342" fmla="*/ 73704 h 563142"/>
              <a:gd name="connsiteX343" fmla="*/ 5758 w 459152"/>
              <a:gd name="connsiteY343" fmla="*/ 69443 h 563142"/>
              <a:gd name="connsiteX344" fmla="*/ 8522 w 459152"/>
              <a:gd name="connsiteY344" fmla="*/ 65758 h 563142"/>
              <a:gd name="connsiteX345" fmla="*/ 11401 w 459152"/>
              <a:gd name="connsiteY345" fmla="*/ 62418 h 563142"/>
              <a:gd name="connsiteX346" fmla="*/ 14625 w 459152"/>
              <a:gd name="connsiteY346" fmla="*/ 59884 h 563142"/>
              <a:gd name="connsiteX347" fmla="*/ 17850 w 459152"/>
              <a:gd name="connsiteY347" fmla="*/ 58042 h 563142"/>
              <a:gd name="connsiteX348" fmla="*/ 21190 w 459152"/>
              <a:gd name="connsiteY348" fmla="*/ 56660 h 563142"/>
              <a:gd name="connsiteX349" fmla="*/ 180919 w 459152"/>
              <a:gd name="connsiteY349" fmla="*/ 0 h 563142"/>
              <a:gd name="connsiteX350" fmla="*/ 181610 w 459152"/>
              <a:gd name="connsiteY350" fmla="*/ 0 h 563142"/>
              <a:gd name="connsiteX351" fmla="*/ 186562 w 459152"/>
              <a:gd name="connsiteY351" fmla="*/ 461 h 563142"/>
              <a:gd name="connsiteX352" fmla="*/ 191284 w 459152"/>
              <a:gd name="connsiteY352" fmla="*/ 1728 h 563142"/>
              <a:gd name="connsiteX353" fmla="*/ 195660 w 459152"/>
              <a:gd name="connsiteY353" fmla="*/ 3801 h 563142"/>
              <a:gd name="connsiteX354" fmla="*/ 199575 w 459152"/>
              <a:gd name="connsiteY354" fmla="*/ 6449 h 563142"/>
              <a:gd name="connsiteX355" fmla="*/ 202915 w 459152"/>
              <a:gd name="connsiteY355" fmla="*/ 9904 h 563142"/>
              <a:gd name="connsiteX356" fmla="*/ 205679 w 459152"/>
              <a:gd name="connsiteY356" fmla="*/ 13820 h 563142"/>
              <a:gd name="connsiteX357" fmla="*/ 207752 w 459152"/>
              <a:gd name="connsiteY357" fmla="*/ 18081 h 563142"/>
              <a:gd name="connsiteX358" fmla="*/ 208904 w 459152"/>
              <a:gd name="connsiteY358" fmla="*/ 22917 h 563142"/>
              <a:gd name="connsiteX359" fmla="*/ 209479 w 459152"/>
              <a:gd name="connsiteY359" fmla="*/ 27869 h 563142"/>
              <a:gd name="connsiteX360" fmla="*/ 209479 w 459152"/>
              <a:gd name="connsiteY360" fmla="*/ 28215 h 563142"/>
              <a:gd name="connsiteX361" fmla="*/ 209825 w 459152"/>
              <a:gd name="connsiteY361" fmla="*/ 31439 h 563142"/>
              <a:gd name="connsiteX362" fmla="*/ 211207 w 459152"/>
              <a:gd name="connsiteY362" fmla="*/ 34318 h 563142"/>
              <a:gd name="connsiteX363" fmla="*/ 213049 w 459152"/>
              <a:gd name="connsiteY363" fmla="*/ 36737 h 563142"/>
              <a:gd name="connsiteX364" fmla="*/ 215468 w 459152"/>
              <a:gd name="connsiteY364" fmla="*/ 38579 h 563142"/>
              <a:gd name="connsiteX365" fmla="*/ 218116 w 459152"/>
              <a:gd name="connsiteY365" fmla="*/ 39731 h 563142"/>
              <a:gd name="connsiteX366" fmla="*/ 221456 w 459152"/>
              <a:gd name="connsiteY366" fmla="*/ 40307 h 563142"/>
              <a:gd name="connsiteX367" fmla="*/ 233894 w 459152"/>
              <a:gd name="connsiteY367" fmla="*/ 40307 h 563142"/>
              <a:gd name="connsiteX368" fmla="*/ 238615 w 459152"/>
              <a:gd name="connsiteY368" fmla="*/ 40767 h 563142"/>
              <a:gd name="connsiteX369" fmla="*/ 243107 w 459152"/>
              <a:gd name="connsiteY369" fmla="*/ 42149 h 563142"/>
              <a:gd name="connsiteX370" fmla="*/ 247252 w 459152"/>
              <a:gd name="connsiteY370" fmla="*/ 44337 h 563142"/>
              <a:gd name="connsiteX371" fmla="*/ 250822 w 459152"/>
              <a:gd name="connsiteY371" fmla="*/ 47216 h 563142"/>
              <a:gd name="connsiteX372" fmla="*/ 253701 w 459152"/>
              <a:gd name="connsiteY372" fmla="*/ 50671 h 563142"/>
              <a:gd name="connsiteX373" fmla="*/ 255889 w 459152"/>
              <a:gd name="connsiteY373" fmla="*/ 54817 h 563142"/>
              <a:gd name="connsiteX374" fmla="*/ 257271 w 459152"/>
              <a:gd name="connsiteY374" fmla="*/ 59423 h 563142"/>
              <a:gd name="connsiteX375" fmla="*/ 257847 w 459152"/>
              <a:gd name="connsiteY375" fmla="*/ 64145 h 563142"/>
              <a:gd name="connsiteX376" fmla="*/ 257847 w 459152"/>
              <a:gd name="connsiteY376" fmla="*/ 64721 h 563142"/>
              <a:gd name="connsiteX377" fmla="*/ 257271 w 459152"/>
              <a:gd name="connsiteY377" fmla="*/ 69442 h 563142"/>
              <a:gd name="connsiteX378" fmla="*/ 255889 w 459152"/>
              <a:gd name="connsiteY378" fmla="*/ 73934 h 563142"/>
              <a:gd name="connsiteX379" fmla="*/ 253701 w 459152"/>
              <a:gd name="connsiteY379" fmla="*/ 77964 h 563142"/>
              <a:gd name="connsiteX380" fmla="*/ 250822 w 459152"/>
              <a:gd name="connsiteY380" fmla="*/ 81534 h 563142"/>
              <a:gd name="connsiteX381" fmla="*/ 247252 w 459152"/>
              <a:gd name="connsiteY381" fmla="*/ 84529 h 563142"/>
              <a:gd name="connsiteX382" fmla="*/ 243107 w 459152"/>
              <a:gd name="connsiteY382" fmla="*/ 86717 h 563142"/>
              <a:gd name="connsiteX383" fmla="*/ 238615 w 459152"/>
              <a:gd name="connsiteY383" fmla="*/ 88099 h 563142"/>
              <a:gd name="connsiteX384" fmla="*/ 233894 w 459152"/>
              <a:gd name="connsiteY384" fmla="*/ 88559 h 563142"/>
              <a:gd name="connsiteX385" fmla="*/ 128636 w 459152"/>
              <a:gd name="connsiteY385" fmla="*/ 88559 h 563142"/>
              <a:gd name="connsiteX386" fmla="*/ 123799 w 459152"/>
              <a:gd name="connsiteY386" fmla="*/ 88099 h 563142"/>
              <a:gd name="connsiteX387" fmla="*/ 119423 w 459152"/>
              <a:gd name="connsiteY387" fmla="*/ 86717 h 563142"/>
              <a:gd name="connsiteX388" fmla="*/ 115277 w 459152"/>
              <a:gd name="connsiteY388" fmla="*/ 84529 h 563142"/>
              <a:gd name="connsiteX389" fmla="*/ 111707 w 459152"/>
              <a:gd name="connsiteY389" fmla="*/ 81534 h 563142"/>
              <a:gd name="connsiteX390" fmla="*/ 108828 w 459152"/>
              <a:gd name="connsiteY390" fmla="*/ 77964 h 563142"/>
              <a:gd name="connsiteX391" fmla="*/ 106525 w 459152"/>
              <a:gd name="connsiteY391" fmla="*/ 73934 h 563142"/>
              <a:gd name="connsiteX392" fmla="*/ 105258 w 459152"/>
              <a:gd name="connsiteY392" fmla="*/ 69442 h 563142"/>
              <a:gd name="connsiteX393" fmla="*/ 104682 w 459152"/>
              <a:gd name="connsiteY393" fmla="*/ 64721 h 563142"/>
              <a:gd name="connsiteX394" fmla="*/ 104682 w 459152"/>
              <a:gd name="connsiteY394" fmla="*/ 64145 h 563142"/>
              <a:gd name="connsiteX395" fmla="*/ 105258 w 459152"/>
              <a:gd name="connsiteY395" fmla="*/ 59423 h 563142"/>
              <a:gd name="connsiteX396" fmla="*/ 106525 w 459152"/>
              <a:gd name="connsiteY396" fmla="*/ 54817 h 563142"/>
              <a:gd name="connsiteX397" fmla="*/ 108828 w 459152"/>
              <a:gd name="connsiteY397" fmla="*/ 50671 h 563142"/>
              <a:gd name="connsiteX398" fmla="*/ 111707 w 459152"/>
              <a:gd name="connsiteY398" fmla="*/ 47216 h 563142"/>
              <a:gd name="connsiteX399" fmla="*/ 115277 w 459152"/>
              <a:gd name="connsiteY399" fmla="*/ 44337 h 563142"/>
              <a:gd name="connsiteX400" fmla="*/ 119423 w 459152"/>
              <a:gd name="connsiteY400" fmla="*/ 42149 h 563142"/>
              <a:gd name="connsiteX401" fmla="*/ 123799 w 459152"/>
              <a:gd name="connsiteY401" fmla="*/ 40767 h 563142"/>
              <a:gd name="connsiteX402" fmla="*/ 128636 w 459152"/>
              <a:gd name="connsiteY402" fmla="*/ 40307 h 563142"/>
              <a:gd name="connsiteX403" fmla="*/ 141073 w 459152"/>
              <a:gd name="connsiteY403" fmla="*/ 40307 h 563142"/>
              <a:gd name="connsiteX404" fmla="*/ 144183 w 459152"/>
              <a:gd name="connsiteY404" fmla="*/ 39731 h 563142"/>
              <a:gd name="connsiteX405" fmla="*/ 147062 w 459152"/>
              <a:gd name="connsiteY405" fmla="*/ 38579 h 563142"/>
              <a:gd name="connsiteX406" fmla="*/ 149480 w 459152"/>
              <a:gd name="connsiteY406" fmla="*/ 36737 h 563142"/>
              <a:gd name="connsiteX407" fmla="*/ 151323 w 459152"/>
              <a:gd name="connsiteY407" fmla="*/ 34318 h 563142"/>
              <a:gd name="connsiteX408" fmla="*/ 152589 w 459152"/>
              <a:gd name="connsiteY408" fmla="*/ 31439 h 563142"/>
              <a:gd name="connsiteX409" fmla="*/ 153050 w 459152"/>
              <a:gd name="connsiteY409" fmla="*/ 28215 h 563142"/>
              <a:gd name="connsiteX410" fmla="*/ 153050 w 459152"/>
              <a:gd name="connsiteY410" fmla="*/ 27869 h 563142"/>
              <a:gd name="connsiteX411" fmla="*/ 153511 w 459152"/>
              <a:gd name="connsiteY411" fmla="*/ 22917 h 563142"/>
              <a:gd name="connsiteX412" fmla="*/ 154778 w 459152"/>
              <a:gd name="connsiteY412" fmla="*/ 18081 h 563142"/>
              <a:gd name="connsiteX413" fmla="*/ 156850 w 459152"/>
              <a:gd name="connsiteY413" fmla="*/ 13820 h 563142"/>
              <a:gd name="connsiteX414" fmla="*/ 159499 w 459152"/>
              <a:gd name="connsiteY414" fmla="*/ 9904 h 563142"/>
              <a:gd name="connsiteX415" fmla="*/ 162954 w 459152"/>
              <a:gd name="connsiteY415" fmla="*/ 6449 h 563142"/>
              <a:gd name="connsiteX416" fmla="*/ 166870 w 459152"/>
              <a:gd name="connsiteY416" fmla="*/ 3801 h 563142"/>
              <a:gd name="connsiteX417" fmla="*/ 171131 w 459152"/>
              <a:gd name="connsiteY417" fmla="*/ 1728 h 563142"/>
              <a:gd name="connsiteX418" fmla="*/ 175967 w 459152"/>
              <a:gd name="connsiteY418" fmla="*/ 461 h 563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Lst>
            <a:rect l="l" t="t" r="r" b="b"/>
            <a:pathLst>
              <a:path w="459152" h="563142">
                <a:moveTo>
                  <a:pt x="153051" y="394200"/>
                </a:moveTo>
                <a:lnTo>
                  <a:pt x="225487" y="394200"/>
                </a:lnTo>
                <a:lnTo>
                  <a:pt x="228021" y="394546"/>
                </a:lnTo>
                <a:lnTo>
                  <a:pt x="230324" y="395697"/>
                </a:lnTo>
                <a:lnTo>
                  <a:pt x="232051" y="397425"/>
                </a:lnTo>
                <a:lnTo>
                  <a:pt x="233203" y="399613"/>
                </a:lnTo>
                <a:lnTo>
                  <a:pt x="233548" y="402261"/>
                </a:lnTo>
                <a:lnTo>
                  <a:pt x="233548" y="410207"/>
                </a:lnTo>
                <a:lnTo>
                  <a:pt x="233203" y="412856"/>
                </a:lnTo>
                <a:lnTo>
                  <a:pt x="232051" y="415044"/>
                </a:lnTo>
                <a:lnTo>
                  <a:pt x="230324" y="416771"/>
                </a:lnTo>
                <a:lnTo>
                  <a:pt x="228021" y="417923"/>
                </a:lnTo>
                <a:lnTo>
                  <a:pt x="225487" y="418268"/>
                </a:lnTo>
                <a:lnTo>
                  <a:pt x="153051" y="418268"/>
                </a:lnTo>
                <a:lnTo>
                  <a:pt x="150517" y="417923"/>
                </a:lnTo>
                <a:lnTo>
                  <a:pt x="148214" y="416771"/>
                </a:lnTo>
                <a:lnTo>
                  <a:pt x="146602" y="415044"/>
                </a:lnTo>
                <a:lnTo>
                  <a:pt x="145335" y="412856"/>
                </a:lnTo>
                <a:lnTo>
                  <a:pt x="144989" y="410207"/>
                </a:lnTo>
                <a:lnTo>
                  <a:pt x="144989" y="402261"/>
                </a:lnTo>
                <a:lnTo>
                  <a:pt x="145335" y="399613"/>
                </a:lnTo>
                <a:lnTo>
                  <a:pt x="146602" y="397425"/>
                </a:lnTo>
                <a:lnTo>
                  <a:pt x="148214" y="395697"/>
                </a:lnTo>
                <a:lnTo>
                  <a:pt x="150517" y="394546"/>
                </a:lnTo>
                <a:close/>
                <a:moveTo>
                  <a:pt x="124720" y="376119"/>
                </a:moveTo>
                <a:lnTo>
                  <a:pt x="126908" y="376580"/>
                </a:lnTo>
                <a:lnTo>
                  <a:pt x="128981" y="377962"/>
                </a:lnTo>
                <a:lnTo>
                  <a:pt x="130478" y="379689"/>
                </a:lnTo>
                <a:lnTo>
                  <a:pt x="131399" y="381877"/>
                </a:lnTo>
                <a:lnTo>
                  <a:pt x="131399" y="384180"/>
                </a:lnTo>
                <a:lnTo>
                  <a:pt x="130823" y="386369"/>
                </a:lnTo>
                <a:lnTo>
                  <a:pt x="129672" y="388441"/>
                </a:lnTo>
                <a:lnTo>
                  <a:pt x="99960" y="421723"/>
                </a:lnTo>
                <a:lnTo>
                  <a:pt x="98232" y="422989"/>
                </a:lnTo>
                <a:lnTo>
                  <a:pt x="96275" y="423911"/>
                </a:lnTo>
                <a:lnTo>
                  <a:pt x="94317" y="424256"/>
                </a:lnTo>
                <a:lnTo>
                  <a:pt x="91898" y="423680"/>
                </a:lnTo>
                <a:lnTo>
                  <a:pt x="89710" y="422529"/>
                </a:lnTo>
                <a:lnTo>
                  <a:pt x="71169" y="407673"/>
                </a:lnTo>
                <a:lnTo>
                  <a:pt x="69672" y="405946"/>
                </a:lnTo>
                <a:lnTo>
                  <a:pt x="68636" y="403873"/>
                </a:lnTo>
                <a:lnTo>
                  <a:pt x="68521" y="401685"/>
                </a:lnTo>
                <a:lnTo>
                  <a:pt x="68866" y="399497"/>
                </a:lnTo>
                <a:lnTo>
                  <a:pt x="70018" y="397309"/>
                </a:lnTo>
                <a:lnTo>
                  <a:pt x="71745" y="395696"/>
                </a:lnTo>
                <a:lnTo>
                  <a:pt x="73933" y="394890"/>
                </a:lnTo>
                <a:lnTo>
                  <a:pt x="76121" y="394545"/>
                </a:lnTo>
                <a:lnTo>
                  <a:pt x="78425" y="395006"/>
                </a:lnTo>
                <a:lnTo>
                  <a:pt x="80382" y="396272"/>
                </a:lnTo>
                <a:lnTo>
                  <a:pt x="93396" y="406637"/>
                </a:lnTo>
                <a:lnTo>
                  <a:pt x="118501" y="378538"/>
                </a:lnTo>
                <a:lnTo>
                  <a:pt x="120229" y="376925"/>
                </a:lnTo>
                <a:lnTo>
                  <a:pt x="122417" y="376234"/>
                </a:lnTo>
                <a:close/>
                <a:moveTo>
                  <a:pt x="354470" y="353893"/>
                </a:moveTo>
                <a:lnTo>
                  <a:pt x="365065" y="354469"/>
                </a:lnTo>
                <a:lnTo>
                  <a:pt x="375544" y="356196"/>
                </a:lnTo>
                <a:lnTo>
                  <a:pt x="385679" y="358730"/>
                </a:lnTo>
                <a:lnTo>
                  <a:pt x="395237" y="362070"/>
                </a:lnTo>
                <a:lnTo>
                  <a:pt x="404450" y="366561"/>
                </a:lnTo>
                <a:lnTo>
                  <a:pt x="412972" y="371858"/>
                </a:lnTo>
                <a:lnTo>
                  <a:pt x="421034" y="377847"/>
                </a:lnTo>
                <a:lnTo>
                  <a:pt x="428519" y="384641"/>
                </a:lnTo>
                <a:lnTo>
                  <a:pt x="435198" y="392012"/>
                </a:lnTo>
                <a:lnTo>
                  <a:pt x="441302" y="399958"/>
                </a:lnTo>
                <a:lnTo>
                  <a:pt x="446484" y="408710"/>
                </a:lnTo>
                <a:lnTo>
                  <a:pt x="450861" y="417923"/>
                </a:lnTo>
                <a:lnTo>
                  <a:pt x="454546" y="427482"/>
                </a:lnTo>
                <a:lnTo>
                  <a:pt x="457079" y="437501"/>
                </a:lnTo>
                <a:lnTo>
                  <a:pt x="458576" y="447750"/>
                </a:lnTo>
                <a:lnTo>
                  <a:pt x="459152" y="458575"/>
                </a:lnTo>
                <a:lnTo>
                  <a:pt x="458576" y="469285"/>
                </a:lnTo>
                <a:lnTo>
                  <a:pt x="457079" y="479650"/>
                </a:lnTo>
                <a:lnTo>
                  <a:pt x="454546" y="489554"/>
                </a:lnTo>
                <a:lnTo>
                  <a:pt x="450861" y="499343"/>
                </a:lnTo>
                <a:lnTo>
                  <a:pt x="446484" y="508325"/>
                </a:lnTo>
                <a:lnTo>
                  <a:pt x="441302" y="517078"/>
                </a:lnTo>
                <a:lnTo>
                  <a:pt x="435198" y="525139"/>
                </a:lnTo>
                <a:lnTo>
                  <a:pt x="428519" y="532394"/>
                </a:lnTo>
                <a:lnTo>
                  <a:pt x="421034" y="539304"/>
                </a:lnTo>
                <a:lnTo>
                  <a:pt x="412972" y="545177"/>
                </a:lnTo>
                <a:lnTo>
                  <a:pt x="404450" y="550474"/>
                </a:lnTo>
                <a:lnTo>
                  <a:pt x="395237" y="554966"/>
                </a:lnTo>
                <a:lnTo>
                  <a:pt x="385679" y="558421"/>
                </a:lnTo>
                <a:lnTo>
                  <a:pt x="375544" y="561069"/>
                </a:lnTo>
                <a:lnTo>
                  <a:pt x="365065" y="562682"/>
                </a:lnTo>
                <a:lnTo>
                  <a:pt x="354470" y="563142"/>
                </a:lnTo>
                <a:lnTo>
                  <a:pt x="343760" y="562682"/>
                </a:lnTo>
                <a:lnTo>
                  <a:pt x="333280" y="561069"/>
                </a:lnTo>
                <a:lnTo>
                  <a:pt x="323261" y="558421"/>
                </a:lnTo>
                <a:lnTo>
                  <a:pt x="313702" y="554966"/>
                </a:lnTo>
                <a:lnTo>
                  <a:pt x="304489" y="550474"/>
                </a:lnTo>
                <a:lnTo>
                  <a:pt x="295967" y="545177"/>
                </a:lnTo>
                <a:lnTo>
                  <a:pt x="287906" y="539304"/>
                </a:lnTo>
                <a:lnTo>
                  <a:pt x="280305" y="532394"/>
                </a:lnTo>
                <a:lnTo>
                  <a:pt x="273741" y="525139"/>
                </a:lnTo>
                <a:lnTo>
                  <a:pt x="267522" y="517078"/>
                </a:lnTo>
                <a:lnTo>
                  <a:pt x="262455" y="508325"/>
                </a:lnTo>
                <a:lnTo>
                  <a:pt x="257964" y="499343"/>
                </a:lnTo>
                <a:lnTo>
                  <a:pt x="254394" y="489554"/>
                </a:lnTo>
                <a:lnTo>
                  <a:pt x="251860" y="479650"/>
                </a:lnTo>
                <a:lnTo>
                  <a:pt x="250248" y="469285"/>
                </a:lnTo>
                <a:lnTo>
                  <a:pt x="249787" y="458575"/>
                </a:lnTo>
                <a:lnTo>
                  <a:pt x="250248" y="447750"/>
                </a:lnTo>
                <a:lnTo>
                  <a:pt x="251860" y="437501"/>
                </a:lnTo>
                <a:lnTo>
                  <a:pt x="254394" y="427482"/>
                </a:lnTo>
                <a:lnTo>
                  <a:pt x="257964" y="417923"/>
                </a:lnTo>
                <a:lnTo>
                  <a:pt x="262455" y="408710"/>
                </a:lnTo>
                <a:lnTo>
                  <a:pt x="267522" y="399958"/>
                </a:lnTo>
                <a:lnTo>
                  <a:pt x="273741" y="392012"/>
                </a:lnTo>
                <a:lnTo>
                  <a:pt x="280305" y="384641"/>
                </a:lnTo>
                <a:lnTo>
                  <a:pt x="287906" y="377847"/>
                </a:lnTo>
                <a:lnTo>
                  <a:pt x="295967" y="371858"/>
                </a:lnTo>
                <a:lnTo>
                  <a:pt x="304489" y="366561"/>
                </a:lnTo>
                <a:lnTo>
                  <a:pt x="313702" y="362070"/>
                </a:lnTo>
                <a:lnTo>
                  <a:pt x="323261" y="358730"/>
                </a:lnTo>
                <a:lnTo>
                  <a:pt x="333280" y="356196"/>
                </a:lnTo>
                <a:lnTo>
                  <a:pt x="343760" y="354469"/>
                </a:lnTo>
                <a:close/>
                <a:moveTo>
                  <a:pt x="153051" y="321878"/>
                </a:moveTo>
                <a:lnTo>
                  <a:pt x="241725" y="321878"/>
                </a:lnTo>
                <a:lnTo>
                  <a:pt x="244143" y="322224"/>
                </a:lnTo>
                <a:lnTo>
                  <a:pt x="246331" y="323375"/>
                </a:lnTo>
                <a:lnTo>
                  <a:pt x="248289" y="325103"/>
                </a:lnTo>
                <a:lnTo>
                  <a:pt x="249210" y="327291"/>
                </a:lnTo>
                <a:lnTo>
                  <a:pt x="249786" y="329824"/>
                </a:lnTo>
                <a:lnTo>
                  <a:pt x="249786" y="337885"/>
                </a:lnTo>
                <a:lnTo>
                  <a:pt x="249210" y="340419"/>
                </a:lnTo>
                <a:lnTo>
                  <a:pt x="248289" y="342607"/>
                </a:lnTo>
                <a:lnTo>
                  <a:pt x="246331" y="344334"/>
                </a:lnTo>
                <a:lnTo>
                  <a:pt x="244143" y="345601"/>
                </a:lnTo>
                <a:lnTo>
                  <a:pt x="241725" y="345946"/>
                </a:lnTo>
                <a:lnTo>
                  <a:pt x="153051" y="345946"/>
                </a:lnTo>
                <a:lnTo>
                  <a:pt x="150517" y="345601"/>
                </a:lnTo>
                <a:lnTo>
                  <a:pt x="148214" y="344334"/>
                </a:lnTo>
                <a:lnTo>
                  <a:pt x="146602" y="342607"/>
                </a:lnTo>
                <a:lnTo>
                  <a:pt x="145335" y="340419"/>
                </a:lnTo>
                <a:lnTo>
                  <a:pt x="144989" y="337885"/>
                </a:lnTo>
                <a:lnTo>
                  <a:pt x="144989" y="329824"/>
                </a:lnTo>
                <a:lnTo>
                  <a:pt x="145335" y="327291"/>
                </a:lnTo>
                <a:lnTo>
                  <a:pt x="146602" y="325103"/>
                </a:lnTo>
                <a:lnTo>
                  <a:pt x="148214" y="323375"/>
                </a:lnTo>
                <a:lnTo>
                  <a:pt x="150517" y="322224"/>
                </a:lnTo>
                <a:close/>
                <a:moveTo>
                  <a:pt x="124720" y="307137"/>
                </a:moveTo>
                <a:lnTo>
                  <a:pt x="126908" y="307713"/>
                </a:lnTo>
                <a:lnTo>
                  <a:pt x="128981" y="309095"/>
                </a:lnTo>
                <a:lnTo>
                  <a:pt x="130478" y="310707"/>
                </a:lnTo>
                <a:lnTo>
                  <a:pt x="131399" y="313010"/>
                </a:lnTo>
                <a:lnTo>
                  <a:pt x="131399" y="315198"/>
                </a:lnTo>
                <a:lnTo>
                  <a:pt x="130823" y="317387"/>
                </a:lnTo>
                <a:lnTo>
                  <a:pt x="129672" y="319459"/>
                </a:lnTo>
                <a:lnTo>
                  <a:pt x="99960" y="352741"/>
                </a:lnTo>
                <a:lnTo>
                  <a:pt x="98232" y="354123"/>
                </a:lnTo>
                <a:lnTo>
                  <a:pt x="96275" y="354929"/>
                </a:lnTo>
                <a:lnTo>
                  <a:pt x="94317" y="355274"/>
                </a:lnTo>
                <a:lnTo>
                  <a:pt x="91898" y="354814"/>
                </a:lnTo>
                <a:lnTo>
                  <a:pt x="89710" y="353547"/>
                </a:lnTo>
                <a:lnTo>
                  <a:pt x="71169" y="338691"/>
                </a:lnTo>
                <a:lnTo>
                  <a:pt x="69672" y="337079"/>
                </a:lnTo>
                <a:lnTo>
                  <a:pt x="68636" y="335006"/>
                </a:lnTo>
                <a:lnTo>
                  <a:pt x="68521" y="332818"/>
                </a:lnTo>
                <a:lnTo>
                  <a:pt x="68866" y="330515"/>
                </a:lnTo>
                <a:lnTo>
                  <a:pt x="70018" y="328327"/>
                </a:lnTo>
                <a:lnTo>
                  <a:pt x="71745" y="326830"/>
                </a:lnTo>
                <a:lnTo>
                  <a:pt x="73933" y="325908"/>
                </a:lnTo>
                <a:lnTo>
                  <a:pt x="76121" y="325563"/>
                </a:lnTo>
                <a:lnTo>
                  <a:pt x="78425" y="326139"/>
                </a:lnTo>
                <a:lnTo>
                  <a:pt x="80382" y="327290"/>
                </a:lnTo>
                <a:lnTo>
                  <a:pt x="93396" y="337770"/>
                </a:lnTo>
                <a:lnTo>
                  <a:pt x="118501" y="309556"/>
                </a:lnTo>
                <a:lnTo>
                  <a:pt x="120229" y="308059"/>
                </a:lnTo>
                <a:lnTo>
                  <a:pt x="122417" y="307368"/>
                </a:lnTo>
                <a:close/>
                <a:moveTo>
                  <a:pt x="153051" y="257502"/>
                </a:moveTo>
                <a:lnTo>
                  <a:pt x="281917" y="257502"/>
                </a:lnTo>
                <a:lnTo>
                  <a:pt x="284450" y="257848"/>
                </a:lnTo>
                <a:lnTo>
                  <a:pt x="286639" y="258999"/>
                </a:lnTo>
                <a:lnTo>
                  <a:pt x="288366" y="260727"/>
                </a:lnTo>
                <a:lnTo>
                  <a:pt x="289633" y="262915"/>
                </a:lnTo>
                <a:lnTo>
                  <a:pt x="289978" y="265563"/>
                </a:lnTo>
                <a:lnTo>
                  <a:pt x="289978" y="273509"/>
                </a:lnTo>
                <a:lnTo>
                  <a:pt x="289633" y="276158"/>
                </a:lnTo>
                <a:lnTo>
                  <a:pt x="288366" y="278346"/>
                </a:lnTo>
                <a:lnTo>
                  <a:pt x="286639" y="280073"/>
                </a:lnTo>
                <a:lnTo>
                  <a:pt x="284450" y="281225"/>
                </a:lnTo>
                <a:lnTo>
                  <a:pt x="281917" y="281570"/>
                </a:lnTo>
                <a:lnTo>
                  <a:pt x="153051" y="281570"/>
                </a:lnTo>
                <a:lnTo>
                  <a:pt x="150517" y="281225"/>
                </a:lnTo>
                <a:lnTo>
                  <a:pt x="148214" y="280073"/>
                </a:lnTo>
                <a:lnTo>
                  <a:pt x="146602" y="278346"/>
                </a:lnTo>
                <a:lnTo>
                  <a:pt x="145335" y="276158"/>
                </a:lnTo>
                <a:lnTo>
                  <a:pt x="144989" y="273509"/>
                </a:lnTo>
                <a:lnTo>
                  <a:pt x="144989" y="265563"/>
                </a:lnTo>
                <a:lnTo>
                  <a:pt x="145335" y="262915"/>
                </a:lnTo>
                <a:lnTo>
                  <a:pt x="146602" y="260727"/>
                </a:lnTo>
                <a:lnTo>
                  <a:pt x="148214" y="258999"/>
                </a:lnTo>
                <a:lnTo>
                  <a:pt x="150517" y="257848"/>
                </a:lnTo>
                <a:close/>
                <a:moveTo>
                  <a:pt x="124720" y="238731"/>
                </a:moveTo>
                <a:lnTo>
                  <a:pt x="126908" y="239307"/>
                </a:lnTo>
                <a:lnTo>
                  <a:pt x="128981" y="240574"/>
                </a:lnTo>
                <a:lnTo>
                  <a:pt x="130478" y="242301"/>
                </a:lnTo>
                <a:lnTo>
                  <a:pt x="131399" y="244489"/>
                </a:lnTo>
                <a:lnTo>
                  <a:pt x="131399" y="246792"/>
                </a:lnTo>
                <a:lnTo>
                  <a:pt x="130823" y="248981"/>
                </a:lnTo>
                <a:lnTo>
                  <a:pt x="129672" y="251053"/>
                </a:lnTo>
                <a:lnTo>
                  <a:pt x="99960" y="284335"/>
                </a:lnTo>
                <a:lnTo>
                  <a:pt x="98232" y="285717"/>
                </a:lnTo>
                <a:lnTo>
                  <a:pt x="96275" y="286523"/>
                </a:lnTo>
                <a:lnTo>
                  <a:pt x="94317" y="286868"/>
                </a:lnTo>
                <a:lnTo>
                  <a:pt x="91898" y="286292"/>
                </a:lnTo>
                <a:lnTo>
                  <a:pt x="89710" y="285141"/>
                </a:lnTo>
                <a:lnTo>
                  <a:pt x="71169" y="270285"/>
                </a:lnTo>
                <a:lnTo>
                  <a:pt x="69672" y="268558"/>
                </a:lnTo>
                <a:lnTo>
                  <a:pt x="68636" y="266600"/>
                </a:lnTo>
                <a:lnTo>
                  <a:pt x="68521" y="264297"/>
                </a:lnTo>
                <a:lnTo>
                  <a:pt x="68866" y="261994"/>
                </a:lnTo>
                <a:lnTo>
                  <a:pt x="70018" y="259921"/>
                </a:lnTo>
                <a:lnTo>
                  <a:pt x="71745" y="258308"/>
                </a:lnTo>
                <a:lnTo>
                  <a:pt x="73933" y="257502"/>
                </a:lnTo>
                <a:lnTo>
                  <a:pt x="76121" y="257157"/>
                </a:lnTo>
                <a:lnTo>
                  <a:pt x="78425" y="257733"/>
                </a:lnTo>
                <a:lnTo>
                  <a:pt x="80382" y="258884"/>
                </a:lnTo>
                <a:lnTo>
                  <a:pt x="93396" y="269249"/>
                </a:lnTo>
                <a:lnTo>
                  <a:pt x="118501" y="241150"/>
                </a:lnTo>
                <a:lnTo>
                  <a:pt x="120229" y="239537"/>
                </a:lnTo>
                <a:lnTo>
                  <a:pt x="122417" y="238962"/>
                </a:lnTo>
                <a:close/>
                <a:moveTo>
                  <a:pt x="153051" y="184950"/>
                </a:moveTo>
                <a:lnTo>
                  <a:pt x="281917" y="184950"/>
                </a:lnTo>
                <a:lnTo>
                  <a:pt x="284450" y="185526"/>
                </a:lnTo>
                <a:lnTo>
                  <a:pt x="286639" y="186563"/>
                </a:lnTo>
                <a:lnTo>
                  <a:pt x="288366" y="188405"/>
                </a:lnTo>
                <a:lnTo>
                  <a:pt x="289633" y="190593"/>
                </a:lnTo>
                <a:lnTo>
                  <a:pt x="289978" y="193012"/>
                </a:lnTo>
                <a:lnTo>
                  <a:pt x="289978" y="201188"/>
                </a:lnTo>
                <a:lnTo>
                  <a:pt x="289633" y="203606"/>
                </a:lnTo>
                <a:lnTo>
                  <a:pt x="288366" y="205794"/>
                </a:lnTo>
                <a:lnTo>
                  <a:pt x="286639" y="207637"/>
                </a:lnTo>
                <a:lnTo>
                  <a:pt x="284450" y="208673"/>
                </a:lnTo>
                <a:lnTo>
                  <a:pt x="281917" y="209249"/>
                </a:lnTo>
                <a:lnTo>
                  <a:pt x="153051" y="209249"/>
                </a:lnTo>
                <a:lnTo>
                  <a:pt x="150517" y="208673"/>
                </a:lnTo>
                <a:lnTo>
                  <a:pt x="148214" y="207637"/>
                </a:lnTo>
                <a:lnTo>
                  <a:pt x="146602" y="205794"/>
                </a:lnTo>
                <a:lnTo>
                  <a:pt x="145335" y="203606"/>
                </a:lnTo>
                <a:lnTo>
                  <a:pt x="144989" y="201188"/>
                </a:lnTo>
                <a:lnTo>
                  <a:pt x="144989" y="193012"/>
                </a:lnTo>
                <a:lnTo>
                  <a:pt x="145335" y="190593"/>
                </a:lnTo>
                <a:lnTo>
                  <a:pt x="146602" y="188405"/>
                </a:lnTo>
                <a:lnTo>
                  <a:pt x="148214" y="186563"/>
                </a:lnTo>
                <a:lnTo>
                  <a:pt x="150517" y="185526"/>
                </a:lnTo>
                <a:close/>
                <a:moveTo>
                  <a:pt x="124720" y="167100"/>
                </a:moveTo>
                <a:lnTo>
                  <a:pt x="126908" y="167791"/>
                </a:lnTo>
                <a:lnTo>
                  <a:pt x="128981" y="168943"/>
                </a:lnTo>
                <a:lnTo>
                  <a:pt x="130478" y="170785"/>
                </a:lnTo>
                <a:lnTo>
                  <a:pt x="131399" y="172858"/>
                </a:lnTo>
                <a:lnTo>
                  <a:pt x="131399" y="175277"/>
                </a:lnTo>
                <a:lnTo>
                  <a:pt x="130823" y="177465"/>
                </a:lnTo>
                <a:lnTo>
                  <a:pt x="129672" y="179307"/>
                </a:lnTo>
                <a:lnTo>
                  <a:pt x="99960" y="212819"/>
                </a:lnTo>
                <a:lnTo>
                  <a:pt x="98232" y="214201"/>
                </a:lnTo>
                <a:lnTo>
                  <a:pt x="96275" y="215007"/>
                </a:lnTo>
                <a:lnTo>
                  <a:pt x="94317" y="215237"/>
                </a:lnTo>
                <a:lnTo>
                  <a:pt x="91898" y="214892"/>
                </a:lnTo>
                <a:lnTo>
                  <a:pt x="89710" y="213625"/>
                </a:lnTo>
                <a:lnTo>
                  <a:pt x="71169" y="198769"/>
                </a:lnTo>
                <a:lnTo>
                  <a:pt x="69672" y="197157"/>
                </a:lnTo>
                <a:lnTo>
                  <a:pt x="68636" y="194854"/>
                </a:lnTo>
                <a:lnTo>
                  <a:pt x="68521" y="192666"/>
                </a:lnTo>
                <a:lnTo>
                  <a:pt x="68866" y="190478"/>
                </a:lnTo>
                <a:lnTo>
                  <a:pt x="70018" y="188405"/>
                </a:lnTo>
                <a:lnTo>
                  <a:pt x="71745" y="186908"/>
                </a:lnTo>
                <a:lnTo>
                  <a:pt x="73933" y="185871"/>
                </a:lnTo>
                <a:lnTo>
                  <a:pt x="76121" y="185641"/>
                </a:lnTo>
                <a:lnTo>
                  <a:pt x="78425" y="185987"/>
                </a:lnTo>
                <a:lnTo>
                  <a:pt x="80382" y="187253"/>
                </a:lnTo>
                <a:lnTo>
                  <a:pt x="93396" y="197618"/>
                </a:lnTo>
                <a:lnTo>
                  <a:pt x="118501" y="169634"/>
                </a:lnTo>
                <a:lnTo>
                  <a:pt x="120229" y="168137"/>
                </a:lnTo>
                <a:lnTo>
                  <a:pt x="122417" y="167215"/>
                </a:lnTo>
                <a:close/>
                <a:moveTo>
                  <a:pt x="24184" y="56314"/>
                </a:moveTo>
                <a:lnTo>
                  <a:pt x="89481" y="56314"/>
                </a:lnTo>
                <a:lnTo>
                  <a:pt x="88790" y="60460"/>
                </a:lnTo>
                <a:lnTo>
                  <a:pt x="88675" y="64721"/>
                </a:lnTo>
                <a:lnTo>
                  <a:pt x="89135" y="71170"/>
                </a:lnTo>
                <a:lnTo>
                  <a:pt x="90633" y="77274"/>
                </a:lnTo>
                <a:lnTo>
                  <a:pt x="93051" y="82917"/>
                </a:lnTo>
                <a:lnTo>
                  <a:pt x="96275" y="88214"/>
                </a:lnTo>
                <a:lnTo>
                  <a:pt x="100306" y="92821"/>
                </a:lnTo>
                <a:lnTo>
                  <a:pt x="105028" y="96966"/>
                </a:lnTo>
                <a:lnTo>
                  <a:pt x="110326" y="100191"/>
                </a:lnTo>
                <a:lnTo>
                  <a:pt x="115969" y="102609"/>
                </a:lnTo>
                <a:lnTo>
                  <a:pt x="122072" y="104107"/>
                </a:lnTo>
                <a:lnTo>
                  <a:pt x="128637" y="104567"/>
                </a:lnTo>
                <a:lnTo>
                  <a:pt x="233895" y="104567"/>
                </a:lnTo>
                <a:lnTo>
                  <a:pt x="240344" y="104107"/>
                </a:lnTo>
                <a:lnTo>
                  <a:pt x="246563" y="102609"/>
                </a:lnTo>
                <a:lnTo>
                  <a:pt x="252206" y="100191"/>
                </a:lnTo>
                <a:lnTo>
                  <a:pt x="257503" y="96736"/>
                </a:lnTo>
                <a:lnTo>
                  <a:pt x="262110" y="92821"/>
                </a:lnTo>
                <a:lnTo>
                  <a:pt x="266140" y="88099"/>
                </a:lnTo>
                <a:lnTo>
                  <a:pt x="269480" y="82802"/>
                </a:lnTo>
                <a:lnTo>
                  <a:pt x="271783" y="76928"/>
                </a:lnTo>
                <a:lnTo>
                  <a:pt x="273396" y="70594"/>
                </a:lnTo>
                <a:lnTo>
                  <a:pt x="273856" y="64145"/>
                </a:lnTo>
                <a:lnTo>
                  <a:pt x="273741" y="60230"/>
                </a:lnTo>
                <a:lnTo>
                  <a:pt x="273050" y="56314"/>
                </a:lnTo>
                <a:lnTo>
                  <a:pt x="322224" y="56314"/>
                </a:lnTo>
                <a:lnTo>
                  <a:pt x="329019" y="56660"/>
                </a:lnTo>
                <a:lnTo>
                  <a:pt x="335238" y="57696"/>
                </a:lnTo>
                <a:lnTo>
                  <a:pt x="340650" y="59424"/>
                </a:lnTo>
                <a:lnTo>
                  <a:pt x="345833" y="61381"/>
                </a:lnTo>
                <a:lnTo>
                  <a:pt x="350094" y="64145"/>
                </a:lnTo>
                <a:lnTo>
                  <a:pt x="353894" y="67370"/>
                </a:lnTo>
                <a:lnTo>
                  <a:pt x="356888" y="70940"/>
                </a:lnTo>
                <a:lnTo>
                  <a:pt x="359307" y="74971"/>
                </a:lnTo>
                <a:lnTo>
                  <a:pt x="361034" y="79232"/>
                </a:lnTo>
                <a:lnTo>
                  <a:pt x="362186" y="83838"/>
                </a:lnTo>
                <a:lnTo>
                  <a:pt x="362531" y="88560"/>
                </a:lnTo>
                <a:lnTo>
                  <a:pt x="362531" y="330170"/>
                </a:lnTo>
                <a:lnTo>
                  <a:pt x="358501" y="330054"/>
                </a:lnTo>
                <a:lnTo>
                  <a:pt x="354470" y="329824"/>
                </a:lnTo>
                <a:lnTo>
                  <a:pt x="343414" y="330400"/>
                </a:lnTo>
                <a:lnTo>
                  <a:pt x="332704" y="331782"/>
                </a:lnTo>
                <a:lnTo>
                  <a:pt x="322224" y="334085"/>
                </a:lnTo>
                <a:lnTo>
                  <a:pt x="322224" y="144874"/>
                </a:lnTo>
                <a:lnTo>
                  <a:pt x="40307" y="144874"/>
                </a:lnTo>
                <a:lnTo>
                  <a:pt x="40307" y="466522"/>
                </a:lnTo>
                <a:lnTo>
                  <a:pt x="226064" y="466522"/>
                </a:lnTo>
                <a:lnTo>
                  <a:pt x="227100" y="477116"/>
                </a:lnTo>
                <a:lnTo>
                  <a:pt x="228943" y="487366"/>
                </a:lnTo>
                <a:lnTo>
                  <a:pt x="231707" y="497270"/>
                </a:lnTo>
                <a:lnTo>
                  <a:pt x="235047" y="506828"/>
                </a:lnTo>
                <a:lnTo>
                  <a:pt x="32245" y="506828"/>
                </a:lnTo>
                <a:lnTo>
                  <a:pt x="26487" y="506368"/>
                </a:lnTo>
                <a:lnTo>
                  <a:pt x="20959" y="504755"/>
                </a:lnTo>
                <a:lnTo>
                  <a:pt x="16007" y="502337"/>
                </a:lnTo>
                <a:lnTo>
                  <a:pt x="11401" y="499343"/>
                </a:lnTo>
                <a:lnTo>
                  <a:pt x="7600" y="495427"/>
                </a:lnTo>
                <a:lnTo>
                  <a:pt x="4376" y="490936"/>
                </a:lnTo>
                <a:lnTo>
                  <a:pt x="1958" y="485869"/>
                </a:lnTo>
                <a:lnTo>
                  <a:pt x="460" y="480341"/>
                </a:lnTo>
                <a:lnTo>
                  <a:pt x="0" y="474583"/>
                </a:lnTo>
                <a:lnTo>
                  <a:pt x="0" y="88560"/>
                </a:lnTo>
                <a:lnTo>
                  <a:pt x="460" y="83262"/>
                </a:lnTo>
                <a:lnTo>
                  <a:pt x="1497" y="78310"/>
                </a:lnTo>
                <a:lnTo>
                  <a:pt x="3339" y="73704"/>
                </a:lnTo>
                <a:lnTo>
                  <a:pt x="5758" y="69443"/>
                </a:lnTo>
                <a:lnTo>
                  <a:pt x="8522" y="65758"/>
                </a:lnTo>
                <a:lnTo>
                  <a:pt x="11401" y="62418"/>
                </a:lnTo>
                <a:lnTo>
                  <a:pt x="14625" y="59884"/>
                </a:lnTo>
                <a:lnTo>
                  <a:pt x="17850" y="58042"/>
                </a:lnTo>
                <a:lnTo>
                  <a:pt x="21190" y="56660"/>
                </a:lnTo>
                <a:close/>
                <a:moveTo>
                  <a:pt x="180919" y="0"/>
                </a:moveTo>
                <a:lnTo>
                  <a:pt x="181610" y="0"/>
                </a:lnTo>
                <a:lnTo>
                  <a:pt x="186562" y="461"/>
                </a:lnTo>
                <a:lnTo>
                  <a:pt x="191284" y="1728"/>
                </a:lnTo>
                <a:lnTo>
                  <a:pt x="195660" y="3801"/>
                </a:lnTo>
                <a:lnTo>
                  <a:pt x="199575" y="6449"/>
                </a:lnTo>
                <a:lnTo>
                  <a:pt x="202915" y="9904"/>
                </a:lnTo>
                <a:lnTo>
                  <a:pt x="205679" y="13820"/>
                </a:lnTo>
                <a:lnTo>
                  <a:pt x="207752" y="18081"/>
                </a:lnTo>
                <a:lnTo>
                  <a:pt x="208904" y="22917"/>
                </a:lnTo>
                <a:lnTo>
                  <a:pt x="209479" y="27869"/>
                </a:lnTo>
                <a:lnTo>
                  <a:pt x="209479" y="28215"/>
                </a:lnTo>
                <a:lnTo>
                  <a:pt x="209825" y="31439"/>
                </a:lnTo>
                <a:lnTo>
                  <a:pt x="211207" y="34318"/>
                </a:lnTo>
                <a:lnTo>
                  <a:pt x="213049" y="36737"/>
                </a:lnTo>
                <a:lnTo>
                  <a:pt x="215468" y="38579"/>
                </a:lnTo>
                <a:lnTo>
                  <a:pt x="218116" y="39731"/>
                </a:lnTo>
                <a:lnTo>
                  <a:pt x="221456" y="40307"/>
                </a:lnTo>
                <a:lnTo>
                  <a:pt x="233894" y="40307"/>
                </a:lnTo>
                <a:lnTo>
                  <a:pt x="238615" y="40767"/>
                </a:lnTo>
                <a:lnTo>
                  <a:pt x="243107" y="42149"/>
                </a:lnTo>
                <a:lnTo>
                  <a:pt x="247252" y="44337"/>
                </a:lnTo>
                <a:lnTo>
                  <a:pt x="250822" y="47216"/>
                </a:lnTo>
                <a:lnTo>
                  <a:pt x="253701" y="50671"/>
                </a:lnTo>
                <a:lnTo>
                  <a:pt x="255889" y="54817"/>
                </a:lnTo>
                <a:lnTo>
                  <a:pt x="257271" y="59423"/>
                </a:lnTo>
                <a:lnTo>
                  <a:pt x="257847" y="64145"/>
                </a:lnTo>
                <a:lnTo>
                  <a:pt x="257847" y="64721"/>
                </a:lnTo>
                <a:lnTo>
                  <a:pt x="257271" y="69442"/>
                </a:lnTo>
                <a:lnTo>
                  <a:pt x="255889" y="73934"/>
                </a:lnTo>
                <a:lnTo>
                  <a:pt x="253701" y="77964"/>
                </a:lnTo>
                <a:lnTo>
                  <a:pt x="250822" y="81534"/>
                </a:lnTo>
                <a:lnTo>
                  <a:pt x="247252" y="84529"/>
                </a:lnTo>
                <a:lnTo>
                  <a:pt x="243107" y="86717"/>
                </a:lnTo>
                <a:lnTo>
                  <a:pt x="238615" y="88099"/>
                </a:lnTo>
                <a:lnTo>
                  <a:pt x="233894" y="88559"/>
                </a:lnTo>
                <a:lnTo>
                  <a:pt x="128636" y="88559"/>
                </a:lnTo>
                <a:lnTo>
                  <a:pt x="123799" y="88099"/>
                </a:lnTo>
                <a:lnTo>
                  <a:pt x="119423" y="86717"/>
                </a:lnTo>
                <a:lnTo>
                  <a:pt x="115277" y="84529"/>
                </a:lnTo>
                <a:lnTo>
                  <a:pt x="111707" y="81534"/>
                </a:lnTo>
                <a:lnTo>
                  <a:pt x="108828" y="77964"/>
                </a:lnTo>
                <a:lnTo>
                  <a:pt x="106525" y="73934"/>
                </a:lnTo>
                <a:lnTo>
                  <a:pt x="105258" y="69442"/>
                </a:lnTo>
                <a:lnTo>
                  <a:pt x="104682" y="64721"/>
                </a:lnTo>
                <a:lnTo>
                  <a:pt x="104682" y="64145"/>
                </a:lnTo>
                <a:lnTo>
                  <a:pt x="105258" y="59423"/>
                </a:lnTo>
                <a:lnTo>
                  <a:pt x="106525" y="54817"/>
                </a:lnTo>
                <a:lnTo>
                  <a:pt x="108828" y="50671"/>
                </a:lnTo>
                <a:lnTo>
                  <a:pt x="111707" y="47216"/>
                </a:lnTo>
                <a:lnTo>
                  <a:pt x="115277" y="44337"/>
                </a:lnTo>
                <a:lnTo>
                  <a:pt x="119423" y="42149"/>
                </a:lnTo>
                <a:lnTo>
                  <a:pt x="123799" y="40767"/>
                </a:lnTo>
                <a:lnTo>
                  <a:pt x="128636" y="40307"/>
                </a:lnTo>
                <a:lnTo>
                  <a:pt x="141073" y="40307"/>
                </a:lnTo>
                <a:lnTo>
                  <a:pt x="144183" y="39731"/>
                </a:lnTo>
                <a:lnTo>
                  <a:pt x="147062" y="38579"/>
                </a:lnTo>
                <a:lnTo>
                  <a:pt x="149480" y="36737"/>
                </a:lnTo>
                <a:lnTo>
                  <a:pt x="151323" y="34318"/>
                </a:lnTo>
                <a:lnTo>
                  <a:pt x="152589" y="31439"/>
                </a:lnTo>
                <a:lnTo>
                  <a:pt x="153050" y="28215"/>
                </a:lnTo>
                <a:lnTo>
                  <a:pt x="153050" y="27869"/>
                </a:lnTo>
                <a:lnTo>
                  <a:pt x="153511" y="22917"/>
                </a:lnTo>
                <a:lnTo>
                  <a:pt x="154778" y="18081"/>
                </a:lnTo>
                <a:lnTo>
                  <a:pt x="156850" y="13820"/>
                </a:lnTo>
                <a:lnTo>
                  <a:pt x="159499" y="9904"/>
                </a:lnTo>
                <a:lnTo>
                  <a:pt x="162954" y="6449"/>
                </a:lnTo>
                <a:lnTo>
                  <a:pt x="166870" y="3801"/>
                </a:lnTo>
                <a:lnTo>
                  <a:pt x="171131" y="1728"/>
                </a:lnTo>
                <a:lnTo>
                  <a:pt x="175967" y="461"/>
                </a:lnTo>
                <a:close/>
              </a:path>
            </a:pathLst>
          </a:custGeom>
          <a:solidFill>
            <a:schemeClr val="bg1"/>
          </a:solidFill>
          <a:ln w="0">
            <a:noFill/>
            <a:prstDash val="solid"/>
            <a:round/>
          </a:ln>
        </p:spPr>
        <p:txBody>
          <a:bodyPr vert="horz" wrap="square" lIns="91440" tIns="45720" rIns="91440" bIns="45720" numCol="1" anchor="t" anchorCtr="0" compatLnSpc="1">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en-GB">
              <a:solidFill>
                <a:schemeClr val="tx1">
                  <a:lumMod val="75000"/>
                  <a:lumOff val="25000"/>
                </a:schemeClr>
              </a:solidFill>
            </a:endParaRPr>
          </a:p>
        </p:txBody>
      </p:sp>
      <p:grpSp>
        <p:nvGrpSpPr>
          <p:cNvPr id="58" name="组合 57"/>
          <p:cNvGrpSpPr/>
          <p:nvPr/>
        </p:nvGrpSpPr>
        <p:grpSpPr>
          <a:xfrm>
            <a:off x="3309740" y="242164"/>
            <a:ext cx="5572519" cy="888572"/>
            <a:chOff x="3320459" y="458741"/>
            <a:chExt cx="5572519" cy="888572"/>
          </a:xfrm>
        </p:grpSpPr>
        <p:grpSp>
          <p:nvGrpSpPr>
            <p:cNvPr id="59" name="组合 58"/>
            <p:cNvGrpSpPr/>
            <p:nvPr/>
          </p:nvGrpSpPr>
          <p:grpSpPr>
            <a:xfrm>
              <a:off x="5659987" y="1347313"/>
              <a:ext cx="906097" cy="0"/>
              <a:chOff x="5444832" y="1399309"/>
              <a:chExt cx="906097" cy="0"/>
            </a:xfrm>
          </p:grpSpPr>
          <p:cxnSp>
            <p:nvCxnSpPr>
              <p:cNvPr id="63" name="直接连接符 62"/>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60" name="组合 59"/>
            <p:cNvGrpSpPr/>
            <p:nvPr/>
          </p:nvGrpSpPr>
          <p:grpSpPr>
            <a:xfrm>
              <a:off x="3320459" y="458741"/>
              <a:ext cx="5572519" cy="721802"/>
              <a:chOff x="1679798" y="438128"/>
              <a:chExt cx="5572519" cy="721802"/>
            </a:xfrm>
          </p:grpSpPr>
          <p:sp>
            <p:nvSpPr>
              <p:cNvPr id="61" name="文本框 60"/>
              <p:cNvSpPr txBox="1"/>
              <p:nvPr/>
            </p:nvSpPr>
            <p:spPr>
              <a:xfrm>
                <a:off x="3297039" y="438128"/>
                <a:ext cx="2338041" cy="492557"/>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Nhập tiêu đề</a:t>
                </a:r>
                <a:endParaRPr lang="vi-VN" altLang="vi-VN" sz="2600" b="1">
                  <a:solidFill>
                    <a:schemeClr val="tx1">
                      <a:lumMod val="75000"/>
                      <a:lumOff val="25000"/>
                    </a:schemeClr>
                  </a:solidFill>
                  <a:latin typeface="Noto Sans"/>
                  <a:ea typeface="Noto Sans"/>
                </a:endParaRPr>
              </a:p>
            </p:txBody>
          </p:sp>
          <p:sp>
            <p:nvSpPr>
              <p:cNvPr id="62" name="文本框 61"/>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215623"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nvGrpSpPr>
        <p:grpSpPr>
          <a:xfrm>
            <a:off x="517946" y="1203960"/>
            <a:ext cx="11000955" cy="4468286"/>
            <a:chOff x="1504950" y="1604854"/>
            <a:chExt cx="10013951" cy="4067392"/>
          </a:xfrm>
        </p:grpSpPr>
        <p:sp>
          <p:nvSpPr>
            <p:cNvPr id="6" name="îšļïḓè"/>
            <p:cNvSpPr/>
            <p:nvPr/>
          </p:nvSpPr>
          <p:spPr>
            <a:xfrm>
              <a:off x="1504950" y="3404884"/>
              <a:ext cx="2168259" cy="2267362"/>
            </a:xfrm>
            <a:custGeom>
              <a:avLst/>
              <a:gdLst/>
              <a:ahLst/>
              <a:cxnLst>
                <a:cxn ang="0">
                  <a:pos x="wd2" y="hd2"/>
                </a:cxn>
                <a:cxn ang="5400000">
                  <a:pos x="wd2" y="hd2"/>
                </a:cxn>
                <a:cxn ang="10800000">
                  <a:pos x="wd2" y="hd2"/>
                </a:cxn>
                <a:cxn ang="16200000">
                  <a:pos x="wd2" y="hd2"/>
                </a:cxn>
              </a:cxnLst>
              <a:rect l="0" t="0" r="r" b="b"/>
              <a:pathLst>
                <a:path w="21431" h="21438" extrusionOk="0">
                  <a:moveTo>
                    <a:pt x="9575" y="149"/>
                  </a:moveTo>
                  <a:cubicBezTo>
                    <a:pt x="9575" y="149"/>
                    <a:pt x="9588" y="134"/>
                    <a:pt x="9611" y="108"/>
                  </a:cubicBezTo>
                  <a:cubicBezTo>
                    <a:pt x="9634" y="82"/>
                    <a:pt x="9666" y="44"/>
                    <a:pt x="9706" y="0"/>
                  </a:cubicBezTo>
                  <a:lnTo>
                    <a:pt x="12623" y="2181"/>
                  </a:lnTo>
                  <a:lnTo>
                    <a:pt x="4537" y="12082"/>
                  </a:lnTo>
                  <a:cubicBezTo>
                    <a:pt x="3266" y="13638"/>
                    <a:pt x="3554" y="15884"/>
                    <a:pt x="5181" y="17100"/>
                  </a:cubicBezTo>
                  <a:cubicBezTo>
                    <a:pt x="6807" y="18316"/>
                    <a:pt x="9156" y="18040"/>
                    <a:pt x="10427" y="16484"/>
                  </a:cubicBezTo>
                  <a:lnTo>
                    <a:pt x="18513" y="6583"/>
                  </a:lnTo>
                  <a:lnTo>
                    <a:pt x="21431" y="8763"/>
                  </a:lnTo>
                  <a:cubicBezTo>
                    <a:pt x="21395" y="8811"/>
                    <a:pt x="21366" y="8850"/>
                    <a:pt x="21345" y="8877"/>
                  </a:cubicBezTo>
                  <a:cubicBezTo>
                    <a:pt x="21324" y="8905"/>
                    <a:pt x="21312" y="8920"/>
                    <a:pt x="21312" y="8920"/>
                  </a:cubicBezTo>
                  <a:lnTo>
                    <a:pt x="13360" y="18656"/>
                  </a:lnTo>
                  <a:lnTo>
                    <a:pt x="13209" y="18831"/>
                  </a:lnTo>
                  <a:cubicBezTo>
                    <a:pt x="11968" y="20303"/>
                    <a:pt x="10229" y="21171"/>
                    <a:pt x="8406" y="21385"/>
                  </a:cubicBezTo>
                  <a:cubicBezTo>
                    <a:pt x="6583" y="21600"/>
                    <a:pt x="4676" y="21161"/>
                    <a:pt x="3100" y="20020"/>
                  </a:cubicBezTo>
                  <a:lnTo>
                    <a:pt x="2724" y="19739"/>
                  </a:lnTo>
                  <a:cubicBezTo>
                    <a:pt x="1186" y="18553"/>
                    <a:pt x="279" y="16888"/>
                    <a:pt x="55" y="15144"/>
                  </a:cubicBezTo>
                  <a:cubicBezTo>
                    <a:pt x="-169" y="13400"/>
                    <a:pt x="290" y="11575"/>
                    <a:pt x="1483" y="10068"/>
                  </a:cubicBezTo>
                  <a:lnTo>
                    <a:pt x="1624" y="9885"/>
                  </a:lnTo>
                  <a:lnTo>
                    <a:pt x="9575" y="149"/>
                  </a:lnTo>
                  <a:close/>
                </a:path>
              </a:pathLst>
            </a:custGeom>
            <a:solidFill>
              <a:schemeClr val="accent1"/>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7" name="iṥ1íḓè"/>
            <p:cNvSpPr/>
            <p:nvPr/>
          </p:nvSpPr>
          <p:spPr>
            <a:xfrm>
              <a:off x="3289888" y="4101109"/>
              <a:ext cx="383320" cy="343866"/>
            </a:xfrm>
            <a:custGeom>
              <a:avLst/>
              <a:gdLst/>
              <a:ahLst/>
              <a:cxnLst>
                <a:cxn ang="0">
                  <a:pos x="wd2" y="hd2"/>
                </a:cxn>
                <a:cxn ang="5400000">
                  <a:pos x="wd2" y="hd2"/>
                </a:cxn>
                <a:cxn ang="10800000">
                  <a:pos x="wd2" y="hd2"/>
                </a:cxn>
                <a:cxn ang="16200000">
                  <a:pos x="wd2" y="hd2"/>
                </a:cxn>
              </a:cxnLst>
              <a:rect l="0" t="0" r="r" b="b"/>
              <a:pathLst>
                <a:path w="21600" h="21600" extrusionOk="0">
                  <a:moveTo>
                    <a:pt x="4966" y="0"/>
                  </a:moveTo>
                  <a:lnTo>
                    <a:pt x="21600" y="14487"/>
                  </a:lnTo>
                  <a:lnTo>
                    <a:pt x="16665" y="21600"/>
                  </a:lnTo>
                  <a:lnTo>
                    <a:pt x="0" y="7086"/>
                  </a:lnTo>
                  <a:lnTo>
                    <a:pt x="4966" y="0"/>
                  </a:lnTo>
                  <a:close/>
                </a:path>
              </a:pathLst>
            </a:custGeom>
            <a:solidFill>
              <a:schemeClr val="accent1"/>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8" name="iṥľîďé"/>
            <p:cNvSpPr/>
            <p:nvPr/>
          </p:nvSpPr>
          <p:spPr>
            <a:xfrm>
              <a:off x="2398205" y="3404450"/>
              <a:ext cx="383320" cy="343865"/>
            </a:xfrm>
            <a:custGeom>
              <a:avLst/>
              <a:gdLst/>
              <a:ahLst/>
              <a:cxnLst>
                <a:cxn ang="0">
                  <a:pos x="wd2" y="hd2"/>
                </a:cxn>
                <a:cxn ang="5400000">
                  <a:pos x="wd2" y="hd2"/>
                </a:cxn>
                <a:cxn ang="10800000">
                  <a:pos x="wd2" y="hd2"/>
                </a:cxn>
                <a:cxn ang="16200000">
                  <a:pos x="wd2" y="hd2"/>
                </a:cxn>
              </a:cxnLst>
              <a:rect l="0" t="0" r="r" b="b"/>
              <a:pathLst>
                <a:path w="21600" h="21600" extrusionOk="0">
                  <a:moveTo>
                    <a:pt x="4966" y="0"/>
                  </a:moveTo>
                  <a:lnTo>
                    <a:pt x="21600" y="14487"/>
                  </a:lnTo>
                  <a:lnTo>
                    <a:pt x="16665" y="21600"/>
                  </a:lnTo>
                  <a:lnTo>
                    <a:pt x="0" y="7086"/>
                  </a:lnTo>
                  <a:lnTo>
                    <a:pt x="4966" y="0"/>
                  </a:lnTo>
                  <a:close/>
                </a:path>
              </a:pathLst>
            </a:custGeom>
            <a:solidFill>
              <a:schemeClr val="accent1"/>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9" name="ísḻiḑè"/>
            <p:cNvSpPr/>
            <p:nvPr/>
          </p:nvSpPr>
          <p:spPr>
            <a:xfrm>
              <a:off x="2613485" y="2750705"/>
              <a:ext cx="724284" cy="759957"/>
            </a:xfrm>
            <a:custGeom>
              <a:avLst/>
              <a:gdLst/>
              <a:ahLst/>
              <a:cxnLst>
                <a:cxn ang="0">
                  <a:pos x="wd2" y="hd2"/>
                </a:cxn>
                <a:cxn ang="5400000">
                  <a:pos x="wd2" y="hd2"/>
                </a:cxn>
                <a:cxn ang="10800000">
                  <a:pos x="wd2" y="hd2"/>
                </a:cxn>
                <a:cxn ang="16200000">
                  <a:pos x="wd2" y="hd2"/>
                </a:cxn>
              </a:cxnLst>
              <a:rect l="0" t="0" r="r" b="b"/>
              <a:pathLst>
                <a:path w="21600" h="21600" extrusionOk="0">
                  <a:moveTo>
                    <a:pt x="5903" y="0"/>
                  </a:moveTo>
                  <a:lnTo>
                    <a:pt x="0" y="11961"/>
                  </a:lnTo>
                  <a:lnTo>
                    <a:pt x="3453" y="12053"/>
                  </a:lnTo>
                  <a:lnTo>
                    <a:pt x="3431" y="12070"/>
                  </a:lnTo>
                  <a:lnTo>
                    <a:pt x="532" y="20442"/>
                  </a:lnTo>
                  <a:lnTo>
                    <a:pt x="7651" y="9650"/>
                  </a:lnTo>
                  <a:lnTo>
                    <a:pt x="7577" y="9697"/>
                  </a:lnTo>
                  <a:lnTo>
                    <a:pt x="4235" y="9535"/>
                  </a:lnTo>
                  <a:lnTo>
                    <a:pt x="4216" y="9546"/>
                  </a:lnTo>
                  <a:lnTo>
                    <a:pt x="5903" y="0"/>
                  </a:lnTo>
                  <a:close/>
                  <a:moveTo>
                    <a:pt x="21600" y="11689"/>
                  </a:moveTo>
                  <a:lnTo>
                    <a:pt x="12289" y="15558"/>
                  </a:lnTo>
                  <a:lnTo>
                    <a:pt x="12296" y="15538"/>
                  </a:lnTo>
                  <a:lnTo>
                    <a:pt x="11323" y="12486"/>
                  </a:lnTo>
                  <a:lnTo>
                    <a:pt x="11353" y="12406"/>
                  </a:lnTo>
                  <a:lnTo>
                    <a:pt x="2087" y="21600"/>
                  </a:lnTo>
                  <a:lnTo>
                    <a:pt x="9910" y="16894"/>
                  </a:lnTo>
                  <a:lnTo>
                    <a:pt x="9922" y="16869"/>
                  </a:lnTo>
                  <a:lnTo>
                    <a:pt x="10850" y="20041"/>
                  </a:lnTo>
                  <a:lnTo>
                    <a:pt x="21600" y="11689"/>
                  </a:lnTo>
                  <a:close/>
                </a:path>
              </a:pathLst>
            </a:custGeom>
            <a:solidFill>
              <a:schemeClr val="accent1">
                <a:lumMod val="75000"/>
              </a:schemeClr>
            </a:solidFill>
            <a:ln w="12700" cap="flat">
              <a:noFill/>
              <a:miter lim="400000"/>
            </a:ln>
            <a:effectLst/>
          </p:spPr>
          <p:txBody>
            <a:bodyPr wrap="square" lIns="38100" tIns="38100" rIns="38100" bIns="38100" numCol="1" anchor="ctr">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10" name="iśḻïḋe"/>
            <p:cNvSpPr/>
            <p:nvPr/>
          </p:nvSpPr>
          <p:spPr>
            <a:xfrm>
              <a:off x="3505167" y="3447364"/>
              <a:ext cx="724284" cy="759958"/>
            </a:xfrm>
            <a:custGeom>
              <a:avLst/>
              <a:gdLst/>
              <a:ahLst/>
              <a:cxnLst>
                <a:cxn ang="0">
                  <a:pos x="wd2" y="hd2"/>
                </a:cxn>
                <a:cxn ang="5400000">
                  <a:pos x="wd2" y="hd2"/>
                </a:cxn>
                <a:cxn ang="10800000">
                  <a:pos x="wd2" y="hd2"/>
                </a:cxn>
                <a:cxn ang="16200000">
                  <a:pos x="wd2" y="hd2"/>
                </a:cxn>
              </a:cxnLst>
              <a:rect l="0" t="0" r="r" b="b"/>
              <a:pathLst>
                <a:path w="21600" h="21600" extrusionOk="0">
                  <a:moveTo>
                    <a:pt x="5903" y="0"/>
                  </a:moveTo>
                  <a:lnTo>
                    <a:pt x="0" y="11961"/>
                  </a:lnTo>
                  <a:lnTo>
                    <a:pt x="3453" y="12053"/>
                  </a:lnTo>
                  <a:lnTo>
                    <a:pt x="3431" y="12070"/>
                  </a:lnTo>
                  <a:lnTo>
                    <a:pt x="532" y="20442"/>
                  </a:lnTo>
                  <a:lnTo>
                    <a:pt x="7651" y="9650"/>
                  </a:lnTo>
                  <a:lnTo>
                    <a:pt x="7577" y="9697"/>
                  </a:lnTo>
                  <a:lnTo>
                    <a:pt x="4235" y="9535"/>
                  </a:lnTo>
                  <a:lnTo>
                    <a:pt x="4216" y="9546"/>
                  </a:lnTo>
                  <a:lnTo>
                    <a:pt x="5903" y="0"/>
                  </a:lnTo>
                  <a:close/>
                  <a:moveTo>
                    <a:pt x="21600" y="11689"/>
                  </a:moveTo>
                  <a:lnTo>
                    <a:pt x="12289" y="15558"/>
                  </a:lnTo>
                  <a:lnTo>
                    <a:pt x="12296" y="15538"/>
                  </a:lnTo>
                  <a:lnTo>
                    <a:pt x="11323" y="12486"/>
                  </a:lnTo>
                  <a:lnTo>
                    <a:pt x="11353" y="12406"/>
                  </a:lnTo>
                  <a:lnTo>
                    <a:pt x="2087" y="21600"/>
                  </a:lnTo>
                  <a:lnTo>
                    <a:pt x="9910" y="16894"/>
                  </a:lnTo>
                  <a:lnTo>
                    <a:pt x="9922" y="16869"/>
                  </a:lnTo>
                  <a:lnTo>
                    <a:pt x="10850" y="20041"/>
                  </a:lnTo>
                  <a:lnTo>
                    <a:pt x="21600" y="11689"/>
                  </a:lnTo>
                  <a:close/>
                </a:path>
              </a:pathLst>
            </a:custGeom>
            <a:solidFill>
              <a:schemeClr val="accent1">
                <a:lumMod val="75000"/>
              </a:schemeClr>
            </a:solidFill>
            <a:ln w="12700" cap="flat">
              <a:noFill/>
              <a:miter lim="400000"/>
            </a:ln>
            <a:effectLst/>
          </p:spPr>
          <p:txBody>
            <a:bodyPr wrap="square" lIns="38100" tIns="38100" rIns="38100" bIns="38100" numCol="1" anchor="ctr">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11" name="îṡlîḑé"/>
            <p:cNvSpPr/>
            <p:nvPr/>
          </p:nvSpPr>
          <p:spPr>
            <a:xfrm>
              <a:off x="3685859" y="2681816"/>
              <a:ext cx="150687" cy="150687"/>
            </a:xfrm>
            <a:prstGeom prst="ellipse">
              <a:avLst/>
            </a:prstGeom>
            <a:solidFill>
              <a:schemeClr val="bg1">
                <a:lumMod val="85000"/>
              </a:schemeClr>
            </a:solidFill>
            <a:ln w="12700" cap="flat">
              <a:noFill/>
              <a:miter lim="400000"/>
            </a:ln>
            <a:effectLst/>
          </p:spPr>
          <p:txBody>
            <a:bodyPr wrap="square" lIns="0" tIns="0" rIns="0" bIns="0" numCol="1" anchor="t">
              <a:noAutofit/>
            </a:bodyPr>
            <a:lstStyle/>
            <a:p>
              <a:pPr algn="ctr" defTabSz="457200" hangingPunct="0">
                <a:lnSpc>
                  <a:spcPct val="80000"/>
                </a:lnSpc>
                <a:spcBef>
                  <a:spcPts val="5500"/>
                </a:spcBef>
              </a:pPr>
              <a:endParaRPr sz="5000">
                <a:solidFill>
                  <a:schemeClr val="tx1">
                    <a:lumMod val="75000"/>
                    <a:lumOff val="25000"/>
                  </a:schemeClr>
                </a:solidFill>
              </a:endParaRPr>
            </a:p>
          </p:txBody>
        </p:sp>
        <p:sp>
          <p:nvSpPr>
            <p:cNvPr id="12" name="iṩlïḑé"/>
            <p:cNvSpPr/>
            <p:nvPr/>
          </p:nvSpPr>
          <p:spPr>
            <a:xfrm>
              <a:off x="4954713" y="2433658"/>
              <a:ext cx="150687" cy="150687"/>
            </a:xfrm>
            <a:prstGeom prst="ellipse">
              <a:avLst/>
            </a:prstGeom>
            <a:solidFill>
              <a:schemeClr val="bg1">
                <a:lumMod val="85000"/>
              </a:schemeClr>
            </a:solidFill>
            <a:ln w="12700" cap="flat">
              <a:noFill/>
              <a:miter lim="400000"/>
            </a:ln>
            <a:effectLst/>
          </p:spPr>
          <p:txBody>
            <a:bodyPr wrap="square" lIns="0" tIns="0" rIns="0" bIns="0" numCol="1" anchor="t">
              <a:noAutofit/>
            </a:bodyPr>
            <a:lstStyle/>
            <a:p>
              <a:pPr algn="ctr" defTabSz="457200" hangingPunct="0">
                <a:lnSpc>
                  <a:spcPct val="80000"/>
                </a:lnSpc>
                <a:spcBef>
                  <a:spcPts val="5500"/>
                </a:spcBef>
              </a:pPr>
              <a:endParaRPr sz="5000">
                <a:solidFill>
                  <a:schemeClr val="tx1">
                    <a:lumMod val="75000"/>
                    <a:lumOff val="25000"/>
                  </a:schemeClr>
                </a:solidFill>
              </a:endParaRPr>
            </a:p>
          </p:txBody>
        </p:sp>
        <p:sp>
          <p:nvSpPr>
            <p:cNvPr id="13" name="îṡļiḋé"/>
            <p:cNvSpPr/>
            <p:nvPr/>
          </p:nvSpPr>
          <p:spPr>
            <a:xfrm>
              <a:off x="4804027" y="2757159"/>
              <a:ext cx="301373" cy="301373"/>
            </a:xfrm>
            <a:prstGeom prst="ellipse">
              <a:avLst/>
            </a:prstGeom>
            <a:solidFill>
              <a:schemeClr val="accent1"/>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14" name="iSļídé"/>
            <p:cNvSpPr/>
            <p:nvPr/>
          </p:nvSpPr>
          <p:spPr>
            <a:xfrm>
              <a:off x="3192805" y="1996667"/>
              <a:ext cx="301373" cy="301373"/>
            </a:xfrm>
            <a:prstGeom prst="ellipse">
              <a:avLst/>
            </a:prstGeom>
            <a:solidFill>
              <a:schemeClr val="accent1">
                <a:lumMod val="75000"/>
              </a:schemeClr>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15" name="ïṣliḓè"/>
            <p:cNvSpPr/>
            <p:nvPr/>
          </p:nvSpPr>
          <p:spPr>
            <a:xfrm>
              <a:off x="4178912" y="1604854"/>
              <a:ext cx="150687" cy="150686"/>
            </a:xfrm>
            <a:prstGeom prst="ellipse">
              <a:avLst/>
            </a:prstGeom>
            <a:solidFill>
              <a:schemeClr val="bg1">
                <a:lumMod val="95000"/>
              </a:schemeClr>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16" name="î$lïďè"/>
            <p:cNvSpPr/>
            <p:nvPr/>
          </p:nvSpPr>
          <p:spPr>
            <a:xfrm>
              <a:off x="3042119" y="2531129"/>
              <a:ext cx="452059" cy="452059"/>
            </a:xfrm>
            <a:prstGeom prst="ellipse">
              <a:avLst/>
            </a:prstGeom>
            <a:solidFill>
              <a:schemeClr val="accent2"/>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17" name="iṩ1îḍè"/>
            <p:cNvSpPr/>
            <p:nvPr/>
          </p:nvSpPr>
          <p:spPr>
            <a:xfrm>
              <a:off x="3877540" y="2893251"/>
              <a:ext cx="753433" cy="753432"/>
            </a:xfrm>
            <a:prstGeom prst="ellipse">
              <a:avLst/>
            </a:prstGeom>
            <a:solidFill>
              <a:schemeClr val="accent1"/>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18" name="íṥļíḍe"/>
            <p:cNvSpPr/>
            <p:nvPr/>
          </p:nvSpPr>
          <p:spPr>
            <a:xfrm>
              <a:off x="4126173" y="2023023"/>
              <a:ext cx="602746" cy="602746"/>
            </a:xfrm>
            <a:prstGeom prst="ellipse">
              <a:avLst/>
            </a:prstGeom>
            <a:solidFill>
              <a:schemeClr val="accent2"/>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19" name="ï$1íďè"/>
            <p:cNvSpPr/>
            <p:nvPr/>
          </p:nvSpPr>
          <p:spPr>
            <a:xfrm>
              <a:off x="3685859" y="1845981"/>
              <a:ext cx="301373" cy="301373"/>
            </a:xfrm>
            <a:prstGeom prst="ellipse">
              <a:avLst/>
            </a:prstGeom>
            <a:solidFill>
              <a:schemeClr val="accent1">
                <a:lumMod val="75000"/>
              </a:schemeClr>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20" name="îsľîḓê"/>
            <p:cNvSpPr/>
            <p:nvPr/>
          </p:nvSpPr>
          <p:spPr bwMode="auto">
            <a:xfrm>
              <a:off x="3136004" y="2612263"/>
              <a:ext cx="264288" cy="289790"/>
            </a:xfrm>
            <a:custGeom>
              <a:avLst/>
              <a:gdLst>
                <a:gd name="connsiteX0" fmla="*/ 257952 w 552598"/>
                <a:gd name="connsiteY0" fmla="*/ 238897 h 605921"/>
                <a:gd name="connsiteX1" fmla="*/ 252845 w 552598"/>
                <a:gd name="connsiteY1" fmla="*/ 243996 h 605921"/>
                <a:gd name="connsiteX2" fmla="*/ 252845 w 552598"/>
                <a:gd name="connsiteY2" fmla="*/ 308986 h 605921"/>
                <a:gd name="connsiteX3" fmla="*/ 228056 w 552598"/>
                <a:gd name="connsiteY3" fmla="*/ 308986 h 605921"/>
                <a:gd name="connsiteX4" fmla="*/ 225642 w 552598"/>
                <a:gd name="connsiteY4" fmla="*/ 314085 h 605921"/>
                <a:gd name="connsiteX5" fmla="*/ 273271 w 552598"/>
                <a:gd name="connsiteY5" fmla="*/ 372123 h 605921"/>
                <a:gd name="connsiteX6" fmla="*/ 279306 w 552598"/>
                <a:gd name="connsiteY6" fmla="*/ 372123 h 605921"/>
                <a:gd name="connsiteX7" fmla="*/ 327027 w 552598"/>
                <a:gd name="connsiteY7" fmla="*/ 314085 h 605921"/>
                <a:gd name="connsiteX8" fmla="*/ 324520 w 552598"/>
                <a:gd name="connsiteY8" fmla="*/ 308986 h 605921"/>
                <a:gd name="connsiteX9" fmla="*/ 299731 w 552598"/>
                <a:gd name="connsiteY9" fmla="*/ 308986 h 605921"/>
                <a:gd name="connsiteX10" fmla="*/ 299731 w 552598"/>
                <a:gd name="connsiteY10" fmla="*/ 243996 h 605921"/>
                <a:gd name="connsiteX11" fmla="*/ 294718 w 552598"/>
                <a:gd name="connsiteY11" fmla="*/ 238897 h 605921"/>
                <a:gd name="connsiteX12" fmla="*/ 260737 w 552598"/>
                <a:gd name="connsiteY12" fmla="*/ 130146 h 605921"/>
                <a:gd name="connsiteX13" fmla="*/ 291932 w 552598"/>
                <a:gd name="connsiteY13" fmla="*/ 130146 h 605921"/>
                <a:gd name="connsiteX14" fmla="*/ 303445 w 552598"/>
                <a:gd name="connsiteY14" fmla="*/ 141642 h 605921"/>
                <a:gd name="connsiteX15" fmla="*/ 303445 w 552598"/>
                <a:gd name="connsiteY15" fmla="*/ 167602 h 605921"/>
                <a:gd name="connsiteX16" fmla="*/ 353580 w 552598"/>
                <a:gd name="connsiteY16" fmla="*/ 188369 h 605921"/>
                <a:gd name="connsiteX17" fmla="*/ 371963 w 552598"/>
                <a:gd name="connsiteY17" fmla="*/ 170012 h 605921"/>
                <a:gd name="connsiteX18" fmla="*/ 388118 w 552598"/>
                <a:gd name="connsiteY18" fmla="*/ 170012 h 605921"/>
                <a:gd name="connsiteX19" fmla="*/ 410215 w 552598"/>
                <a:gd name="connsiteY19" fmla="*/ 192077 h 605921"/>
                <a:gd name="connsiteX20" fmla="*/ 410215 w 552598"/>
                <a:gd name="connsiteY20" fmla="*/ 208209 h 605921"/>
                <a:gd name="connsiteX21" fmla="*/ 391832 w 552598"/>
                <a:gd name="connsiteY21" fmla="*/ 226566 h 605921"/>
                <a:gd name="connsiteX22" fmla="*/ 412628 w 552598"/>
                <a:gd name="connsiteY22" fmla="*/ 276630 h 605921"/>
                <a:gd name="connsiteX23" fmla="*/ 438625 w 552598"/>
                <a:gd name="connsiteY23" fmla="*/ 276630 h 605921"/>
                <a:gd name="connsiteX24" fmla="*/ 450137 w 552598"/>
                <a:gd name="connsiteY24" fmla="*/ 288126 h 605921"/>
                <a:gd name="connsiteX25" fmla="*/ 450137 w 552598"/>
                <a:gd name="connsiteY25" fmla="*/ 319277 h 605921"/>
                <a:gd name="connsiteX26" fmla="*/ 438625 w 552598"/>
                <a:gd name="connsiteY26" fmla="*/ 330773 h 605921"/>
                <a:gd name="connsiteX27" fmla="*/ 412628 w 552598"/>
                <a:gd name="connsiteY27" fmla="*/ 330773 h 605921"/>
                <a:gd name="connsiteX28" fmla="*/ 391832 w 552598"/>
                <a:gd name="connsiteY28" fmla="*/ 380838 h 605921"/>
                <a:gd name="connsiteX29" fmla="*/ 410215 w 552598"/>
                <a:gd name="connsiteY29" fmla="*/ 399102 h 605921"/>
                <a:gd name="connsiteX30" fmla="*/ 410215 w 552598"/>
                <a:gd name="connsiteY30" fmla="*/ 415326 h 605921"/>
                <a:gd name="connsiteX31" fmla="*/ 388118 w 552598"/>
                <a:gd name="connsiteY31" fmla="*/ 437299 h 605921"/>
                <a:gd name="connsiteX32" fmla="*/ 371963 w 552598"/>
                <a:gd name="connsiteY32" fmla="*/ 437299 h 605921"/>
                <a:gd name="connsiteX33" fmla="*/ 353580 w 552598"/>
                <a:gd name="connsiteY33" fmla="*/ 419035 h 605921"/>
                <a:gd name="connsiteX34" fmla="*/ 303445 w 552598"/>
                <a:gd name="connsiteY34" fmla="*/ 439802 h 605921"/>
                <a:gd name="connsiteX35" fmla="*/ 303445 w 552598"/>
                <a:gd name="connsiteY35" fmla="*/ 465761 h 605921"/>
                <a:gd name="connsiteX36" fmla="*/ 291932 w 552598"/>
                <a:gd name="connsiteY36" fmla="*/ 477257 h 605921"/>
                <a:gd name="connsiteX37" fmla="*/ 260737 w 552598"/>
                <a:gd name="connsiteY37" fmla="*/ 477257 h 605921"/>
                <a:gd name="connsiteX38" fmla="*/ 249224 w 552598"/>
                <a:gd name="connsiteY38" fmla="*/ 465761 h 605921"/>
                <a:gd name="connsiteX39" fmla="*/ 249224 w 552598"/>
                <a:gd name="connsiteY39" fmla="*/ 439802 h 605921"/>
                <a:gd name="connsiteX40" fmla="*/ 199089 w 552598"/>
                <a:gd name="connsiteY40" fmla="*/ 419035 h 605921"/>
                <a:gd name="connsiteX41" fmla="*/ 180799 w 552598"/>
                <a:gd name="connsiteY41" fmla="*/ 437299 h 605921"/>
                <a:gd name="connsiteX42" fmla="*/ 164551 w 552598"/>
                <a:gd name="connsiteY42" fmla="*/ 437299 h 605921"/>
                <a:gd name="connsiteX43" fmla="*/ 142547 w 552598"/>
                <a:gd name="connsiteY43" fmla="*/ 415326 h 605921"/>
                <a:gd name="connsiteX44" fmla="*/ 142547 w 552598"/>
                <a:gd name="connsiteY44" fmla="*/ 399102 h 605921"/>
                <a:gd name="connsiteX45" fmla="*/ 160837 w 552598"/>
                <a:gd name="connsiteY45" fmla="*/ 380838 h 605921"/>
                <a:gd name="connsiteX46" fmla="*/ 140041 w 552598"/>
                <a:gd name="connsiteY46" fmla="*/ 330773 h 605921"/>
                <a:gd name="connsiteX47" fmla="*/ 114044 w 552598"/>
                <a:gd name="connsiteY47" fmla="*/ 330773 h 605921"/>
                <a:gd name="connsiteX48" fmla="*/ 102532 w 552598"/>
                <a:gd name="connsiteY48" fmla="*/ 319277 h 605921"/>
                <a:gd name="connsiteX49" fmla="*/ 102532 w 552598"/>
                <a:gd name="connsiteY49" fmla="*/ 288126 h 605921"/>
                <a:gd name="connsiteX50" fmla="*/ 114044 w 552598"/>
                <a:gd name="connsiteY50" fmla="*/ 276630 h 605921"/>
                <a:gd name="connsiteX51" fmla="*/ 140041 w 552598"/>
                <a:gd name="connsiteY51" fmla="*/ 276630 h 605921"/>
                <a:gd name="connsiteX52" fmla="*/ 160837 w 552598"/>
                <a:gd name="connsiteY52" fmla="*/ 226566 h 605921"/>
                <a:gd name="connsiteX53" fmla="*/ 142547 w 552598"/>
                <a:gd name="connsiteY53" fmla="*/ 208209 h 605921"/>
                <a:gd name="connsiteX54" fmla="*/ 142547 w 552598"/>
                <a:gd name="connsiteY54" fmla="*/ 192077 h 605921"/>
                <a:gd name="connsiteX55" fmla="*/ 164551 w 552598"/>
                <a:gd name="connsiteY55" fmla="*/ 170012 h 605921"/>
                <a:gd name="connsiteX56" fmla="*/ 180799 w 552598"/>
                <a:gd name="connsiteY56" fmla="*/ 170012 h 605921"/>
                <a:gd name="connsiteX57" fmla="*/ 199089 w 552598"/>
                <a:gd name="connsiteY57" fmla="*/ 188369 h 605921"/>
                <a:gd name="connsiteX58" fmla="*/ 249224 w 552598"/>
                <a:gd name="connsiteY58" fmla="*/ 167602 h 605921"/>
                <a:gd name="connsiteX59" fmla="*/ 249224 w 552598"/>
                <a:gd name="connsiteY59" fmla="*/ 141642 h 605921"/>
                <a:gd name="connsiteX60" fmla="*/ 260737 w 552598"/>
                <a:gd name="connsiteY60" fmla="*/ 130146 h 605921"/>
                <a:gd name="connsiteX61" fmla="*/ 438507 w 552598"/>
                <a:gd name="connsiteY61" fmla="*/ 79551 h 605921"/>
                <a:gd name="connsiteX62" fmla="*/ 552598 w 552598"/>
                <a:gd name="connsiteY62" fmla="*/ 302952 h 605921"/>
                <a:gd name="connsiteX63" fmla="*/ 276329 w 552598"/>
                <a:gd name="connsiteY63" fmla="*/ 578821 h 605921"/>
                <a:gd name="connsiteX64" fmla="*/ 276329 w 552598"/>
                <a:gd name="connsiteY64" fmla="*/ 602737 h 605921"/>
                <a:gd name="connsiteX65" fmla="*/ 271316 w 552598"/>
                <a:gd name="connsiteY65" fmla="*/ 605332 h 605921"/>
                <a:gd name="connsiteX66" fmla="*/ 206426 w 552598"/>
                <a:gd name="connsiteY66" fmla="*/ 560837 h 605921"/>
                <a:gd name="connsiteX67" fmla="*/ 206426 w 552598"/>
                <a:gd name="connsiteY67" fmla="*/ 555553 h 605921"/>
                <a:gd name="connsiteX68" fmla="*/ 271316 w 552598"/>
                <a:gd name="connsiteY68" fmla="*/ 511059 h 605921"/>
                <a:gd name="connsiteX69" fmla="*/ 276329 w 552598"/>
                <a:gd name="connsiteY69" fmla="*/ 513654 h 605921"/>
                <a:gd name="connsiteX70" fmla="*/ 276329 w 552598"/>
                <a:gd name="connsiteY70" fmla="*/ 537663 h 605921"/>
                <a:gd name="connsiteX71" fmla="*/ 511381 w 552598"/>
                <a:gd name="connsiteY71" fmla="*/ 302952 h 605921"/>
                <a:gd name="connsiteX72" fmla="*/ 414278 w 552598"/>
                <a:gd name="connsiteY72" fmla="*/ 112830 h 605921"/>
                <a:gd name="connsiteX73" fmla="*/ 281414 w 552598"/>
                <a:gd name="connsiteY73" fmla="*/ 589 h 605921"/>
                <a:gd name="connsiteX74" fmla="*/ 346313 w 552598"/>
                <a:gd name="connsiteY74" fmla="*/ 45086 h 605921"/>
                <a:gd name="connsiteX75" fmla="*/ 346313 w 552598"/>
                <a:gd name="connsiteY75" fmla="*/ 50277 h 605921"/>
                <a:gd name="connsiteX76" fmla="*/ 281414 w 552598"/>
                <a:gd name="connsiteY76" fmla="*/ 94775 h 605921"/>
                <a:gd name="connsiteX77" fmla="*/ 276308 w 552598"/>
                <a:gd name="connsiteY77" fmla="*/ 92179 h 605921"/>
                <a:gd name="connsiteX78" fmla="*/ 276308 w 552598"/>
                <a:gd name="connsiteY78" fmla="*/ 68262 h 605921"/>
                <a:gd name="connsiteX79" fmla="*/ 41223 w 552598"/>
                <a:gd name="connsiteY79" fmla="*/ 303077 h 605921"/>
                <a:gd name="connsiteX80" fmla="*/ 138432 w 552598"/>
                <a:gd name="connsiteY80" fmla="*/ 493302 h 605921"/>
                <a:gd name="connsiteX81" fmla="*/ 114200 w 552598"/>
                <a:gd name="connsiteY81" fmla="*/ 526582 h 605921"/>
                <a:gd name="connsiteX82" fmla="*/ 0 w 552598"/>
                <a:gd name="connsiteY82" fmla="*/ 303077 h 605921"/>
                <a:gd name="connsiteX83" fmla="*/ 276308 w 552598"/>
                <a:gd name="connsiteY83" fmla="*/ 27195 h 605921"/>
                <a:gd name="connsiteX84" fmla="*/ 276308 w 552598"/>
                <a:gd name="connsiteY84" fmla="*/ 3185 h 605921"/>
                <a:gd name="connsiteX85" fmla="*/ 281414 w 552598"/>
                <a:gd name="connsiteY85" fmla="*/ 589 h 60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2598" h="605921">
                  <a:moveTo>
                    <a:pt x="257952" y="238897"/>
                  </a:moveTo>
                  <a:cubicBezTo>
                    <a:pt x="255074" y="238897"/>
                    <a:pt x="252845" y="241122"/>
                    <a:pt x="252845" y="243996"/>
                  </a:cubicBezTo>
                  <a:lnTo>
                    <a:pt x="252845" y="308986"/>
                  </a:lnTo>
                  <a:lnTo>
                    <a:pt x="228056" y="308986"/>
                  </a:lnTo>
                  <a:cubicBezTo>
                    <a:pt x="225364" y="308986"/>
                    <a:pt x="223878" y="311953"/>
                    <a:pt x="225642" y="314085"/>
                  </a:cubicBezTo>
                  <a:lnTo>
                    <a:pt x="273271" y="372123"/>
                  </a:lnTo>
                  <a:cubicBezTo>
                    <a:pt x="274849" y="373977"/>
                    <a:pt x="277727" y="373977"/>
                    <a:pt x="279306" y="372123"/>
                  </a:cubicBezTo>
                  <a:lnTo>
                    <a:pt x="327027" y="314085"/>
                  </a:lnTo>
                  <a:cubicBezTo>
                    <a:pt x="328605" y="311953"/>
                    <a:pt x="327213" y="308894"/>
                    <a:pt x="324520" y="308986"/>
                  </a:cubicBezTo>
                  <a:lnTo>
                    <a:pt x="299731" y="308986"/>
                  </a:lnTo>
                  <a:lnTo>
                    <a:pt x="299731" y="243996"/>
                  </a:lnTo>
                  <a:cubicBezTo>
                    <a:pt x="299731" y="241122"/>
                    <a:pt x="297503" y="238897"/>
                    <a:pt x="294718" y="238897"/>
                  </a:cubicBezTo>
                  <a:close/>
                  <a:moveTo>
                    <a:pt x="260737" y="130146"/>
                  </a:moveTo>
                  <a:lnTo>
                    <a:pt x="291932" y="130146"/>
                  </a:lnTo>
                  <a:cubicBezTo>
                    <a:pt x="298431" y="130146"/>
                    <a:pt x="303445" y="135338"/>
                    <a:pt x="303445" y="141642"/>
                  </a:cubicBezTo>
                  <a:lnTo>
                    <a:pt x="303445" y="167602"/>
                  </a:lnTo>
                  <a:cubicBezTo>
                    <a:pt x="321642" y="171125"/>
                    <a:pt x="338632" y="178356"/>
                    <a:pt x="353580" y="188369"/>
                  </a:cubicBezTo>
                  <a:lnTo>
                    <a:pt x="371963" y="170012"/>
                  </a:lnTo>
                  <a:cubicBezTo>
                    <a:pt x="376420" y="165562"/>
                    <a:pt x="383661" y="165562"/>
                    <a:pt x="388118" y="170012"/>
                  </a:cubicBezTo>
                  <a:lnTo>
                    <a:pt x="410215" y="192077"/>
                  </a:lnTo>
                  <a:cubicBezTo>
                    <a:pt x="414671" y="196528"/>
                    <a:pt x="414671" y="203759"/>
                    <a:pt x="410215" y="208209"/>
                  </a:cubicBezTo>
                  <a:lnTo>
                    <a:pt x="391832" y="226566"/>
                  </a:lnTo>
                  <a:cubicBezTo>
                    <a:pt x="401859" y="241400"/>
                    <a:pt x="409100" y="258459"/>
                    <a:pt x="412628" y="276630"/>
                  </a:cubicBezTo>
                  <a:lnTo>
                    <a:pt x="438625" y="276630"/>
                  </a:lnTo>
                  <a:cubicBezTo>
                    <a:pt x="445124" y="276630"/>
                    <a:pt x="450137" y="281822"/>
                    <a:pt x="450137" y="288126"/>
                  </a:cubicBezTo>
                  <a:lnTo>
                    <a:pt x="450137" y="319277"/>
                  </a:lnTo>
                  <a:cubicBezTo>
                    <a:pt x="450137" y="325674"/>
                    <a:pt x="444938" y="330773"/>
                    <a:pt x="438625" y="330773"/>
                  </a:cubicBezTo>
                  <a:lnTo>
                    <a:pt x="412628" y="330773"/>
                  </a:lnTo>
                  <a:cubicBezTo>
                    <a:pt x="409100" y="348945"/>
                    <a:pt x="401859" y="365818"/>
                    <a:pt x="391832" y="380838"/>
                  </a:cubicBezTo>
                  <a:lnTo>
                    <a:pt x="410215" y="399102"/>
                  </a:lnTo>
                  <a:cubicBezTo>
                    <a:pt x="414671" y="403552"/>
                    <a:pt x="414671" y="410876"/>
                    <a:pt x="410215" y="415326"/>
                  </a:cubicBezTo>
                  <a:lnTo>
                    <a:pt x="388118" y="437299"/>
                  </a:lnTo>
                  <a:cubicBezTo>
                    <a:pt x="383661" y="441749"/>
                    <a:pt x="376420" y="441749"/>
                    <a:pt x="371963" y="437299"/>
                  </a:cubicBezTo>
                  <a:lnTo>
                    <a:pt x="353580" y="419035"/>
                  </a:lnTo>
                  <a:cubicBezTo>
                    <a:pt x="338725" y="429047"/>
                    <a:pt x="321642" y="436186"/>
                    <a:pt x="303445" y="439802"/>
                  </a:cubicBezTo>
                  <a:lnTo>
                    <a:pt x="303445" y="465761"/>
                  </a:lnTo>
                  <a:cubicBezTo>
                    <a:pt x="303445" y="472158"/>
                    <a:pt x="298246" y="477257"/>
                    <a:pt x="291932" y="477257"/>
                  </a:cubicBezTo>
                  <a:lnTo>
                    <a:pt x="260737" y="477257"/>
                  </a:lnTo>
                  <a:cubicBezTo>
                    <a:pt x="254331" y="477257"/>
                    <a:pt x="249224" y="472065"/>
                    <a:pt x="249224" y="465761"/>
                  </a:cubicBezTo>
                  <a:lnTo>
                    <a:pt x="249224" y="439802"/>
                  </a:lnTo>
                  <a:cubicBezTo>
                    <a:pt x="231027" y="436186"/>
                    <a:pt x="214130" y="429047"/>
                    <a:pt x="199089" y="419035"/>
                  </a:cubicBezTo>
                  <a:lnTo>
                    <a:pt x="180799" y="437299"/>
                  </a:lnTo>
                  <a:cubicBezTo>
                    <a:pt x="176342" y="441749"/>
                    <a:pt x="169008" y="441749"/>
                    <a:pt x="164551" y="437299"/>
                  </a:cubicBezTo>
                  <a:lnTo>
                    <a:pt x="142547" y="415326"/>
                  </a:lnTo>
                  <a:cubicBezTo>
                    <a:pt x="138091" y="410876"/>
                    <a:pt x="138091" y="403552"/>
                    <a:pt x="142547" y="399102"/>
                  </a:cubicBezTo>
                  <a:lnTo>
                    <a:pt x="160837" y="380838"/>
                  </a:lnTo>
                  <a:cubicBezTo>
                    <a:pt x="150810" y="366004"/>
                    <a:pt x="143661" y="348945"/>
                    <a:pt x="140041" y="330773"/>
                  </a:cubicBezTo>
                  <a:lnTo>
                    <a:pt x="114044" y="330773"/>
                  </a:lnTo>
                  <a:cubicBezTo>
                    <a:pt x="107638" y="330773"/>
                    <a:pt x="102532" y="325582"/>
                    <a:pt x="102532" y="319277"/>
                  </a:cubicBezTo>
                  <a:lnTo>
                    <a:pt x="102532" y="288126"/>
                  </a:lnTo>
                  <a:cubicBezTo>
                    <a:pt x="102532" y="281636"/>
                    <a:pt x="107731" y="276630"/>
                    <a:pt x="114044" y="276630"/>
                  </a:cubicBezTo>
                  <a:lnTo>
                    <a:pt x="140041" y="276630"/>
                  </a:lnTo>
                  <a:cubicBezTo>
                    <a:pt x="143661" y="258459"/>
                    <a:pt x="150810" y="241492"/>
                    <a:pt x="160837" y="226566"/>
                  </a:cubicBezTo>
                  <a:lnTo>
                    <a:pt x="142547" y="208209"/>
                  </a:lnTo>
                  <a:cubicBezTo>
                    <a:pt x="138091" y="203759"/>
                    <a:pt x="138091" y="196528"/>
                    <a:pt x="142547" y="192077"/>
                  </a:cubicBezTo>
                  <a:lnTo>
                    <a:pt x="164551" y="170012"/>
                  </a:lnTo>
                  <a:cubicBezTo>
                    <a:pt x="169008" y="165562"/>
                    <a:pt x="176342" y="165562"/>
                    <a:pt x="180799" y="170012"/>
                  </a:cubicBezTo>
                  <a:lnTo>
                    <a:pt x="199089" y="188369"/>
                  </a:lnTo>
                  <a:cubicBezTo>
                    <a:pt x="213944" y="178356"/>
                    <a:pt x="231027" y="171125"/>
                    <a:pt x="249224" y="167602"/>
                  </a:cubicBezTo>
                  <a:lnTo>
                    <a:pt x="249224" y="141642"/>
                  </a:lnTo>
                  <a:cubicBezTo>
                    <a:pt x="249224" y="135153"/>
                    <a:pt x="254424" y="130146"/>
                    <a:pt x="260737" y="130146"/>
                  </a:cubicBezTo>
                  <a:close/>
                  <a:moveTo>
                    <a:pt x="438507" y="79551"/>
                  </a:moveTo>
                  <a:cubicBezTo>
                    <a:pt x="510081" y="131462"/>
                    <a:pt x="552598" y="214890"/>
                    <a:pt x="552598" y="302952"/>
                  </a:cubicBezTo>
                  <a:cubicBezTo>
                    <a:pt x="552598" y="455069"/>
                    <a:pt x="428760" y="578821"/>
                    <a:pt x="276329" y="578821"/>
                  </a:cubicBezTo>
                  <a:lnTo>
                    <a:pt x="276329" y="602737"/>
                  </a:lnTo>
                  <a:cubicBezTo>
                    <a:pt x="276329" y="605332"/>
                    <a:pt x="273358" y="606815"/>
                    <a:pt x="271316" y="605332"/>
                  </a:cubicBezTo>
                  <a:lnTo>
                    <a:pt x="206426" y="560837"/>
                  </a:lnTo>
                  <a:cubicBezTo>
                    <a:pt x="204569" y="559539"/>
                    <a:pt x="204569" y="556759"/>
                    <a:pt x="206426" y="555553"/>
                  </a:cubicBezTo>
                  <a:lnTo>
                    <a:pt x="271316" y="511059"/>
                  </a:lnTo>
                  <a:cubicBezTo>
                    <a:pt x="273544" y="509575"/>
                    <a:pt x="276329" y="511059"/>
                    <a:pt x="276329" y="513654"/>
                  </a:cubicBezTo>
                  <a:lnTo>
                    <a:pt x="276329" y="537663"/>
                  </a:lnTo>
                  <a:cubicBezTo>
                    <a:pt x="405923" y="537663"/>
                    <a:pt x="511381" y="432358"/>
                    <a:pt x="511381" y="302952"/>
                  </a:cubicBezTo>
                  <a:cubicBezTo>
                    <a:pt x="511381" y="228053"/>
                    <a:pt x="475176" y="156954"/>
                    <a:pt x="414278" y="112830"/>
                  </a:cubicBezTo>
                  <a:close/>
                  <a:moveTo>
                    <a:pt x="281414" y="589"/>
                  </a:moveTo>
                  <a:lnTo>
                    <a:pt x="346313" y="45086"/>
                  </a:lnTo>
                  <a:cubicBezTo>
                    <a:pt x="348170" y="46384"/>
                    <a:pt x="348170" y="49072"/>
                    <a:pt x="346313" y="50277"/>
                  </a:cubicBezTo>
                  <a:lnTo>
                    <a:pt x="281414" y="94775"/>
                  </a:lnTo>
                  <a:cubicBezTo>
                    <a:pt x="279186" y="96258"/>
                    <a:pt x="276308" y="94775"/>
                    <a:pt x="276308" y="92179"/>
                  </a:cubicBezTo>
                  <a:lnTo>
                    <a:pt x="276308" y="68262"/>
                  </a:lnTo>
                  <a:cubicBezTo>
                    <a:pt x="146695" y="68262"/>
                    <a:pt x="41223" y="173665"/>
                    <a:pt x="41223" y="303077"/>
                  </a:cubicBezTo>
                  <a:cubicBezTo>
                    <a:pt x="41223" y="377980"/>
                    <a:pt x="77526" y="449176"/>
                    <a:pt x="138432" y="493302"/>
                  </a:cubicBezTo>
                  <a:lnTo>
                    <a:pt x="114200" y="526582"/>
                  </a:lnTo>
                  <a:cubicBezTo>
                    <a:pt x="42709" y="474762"/>
                    <a:pt x="0" y="391237"/>
                    <a:pt x="0" y="303077"/>
                  </a:cubicBezTo>
                  <a:cubicBezTo>
                    <a:pt x="0" y="150953"/>
                    <a:pt x="123948" y="27195"/>
                    <a:pt x="276308" y="27195"/>
                  </a:cubicBezTo>
                  <a:lnTo>
                    <a:pt x="276308" y="3185"/>
                  </a:lnTo>
                  <a:cubicBezTo>
                    <a:pt x="276308" y="589"/>
                    <a:pt x="279279" y="-894"/>
                    <a:pt x="281414" y="589"/>
                  </a:cubicBezTo>
                  <a:close/>
                </a:path>
              </a:pathLst>
            </a:custGeom>
            <a:solidFill>
              <a:schemeClr val="bg1"/>
            </a:solidFill>
            <a:ln>
              <a:noFill/>
            </a:ln>
          </p:spPr>
          <p:txBody>
            <a:bodyPr wrap="square" lIns="91440" tIns="45720" rIns="91440" bIns="45720">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solidFill>
                  <a:schemeClr val="tx1">
                    <a:lumMod val="75000"/>
                    <a:lumOff val="25000"/>
                  </a:schemeClr>
                </a:solidFill>
              </a:endParaRPr>
            </a:p>
          </p:txBody>
        </p:sp>
        <p:sp>
          <p:nvSpPr>
            <p:cNvPr id="21" name="ísḷïḍè"/>
            <p:cNvSpPr/>
            <p:nvPr/>
          </p:nvSpPr>
          <p:spPr bwMode="auto">
            <a:xfrm>
              <a:off x="4236329" y="2154167"/>
              <a:ext cx="382434" cy="340458"/>
            </a:xfrm>
            <a:custGeom>
              <a:avLst/>
              <a:gdLst>
                <a:gd name="T0" fmla="*/ 742 w 942"/>
                <a:gd name="T1" fmla="*/ 570 h 840"/>
                <a:gd name="T2" fmla="*/ 755 w 942"/>
                <a:gd name="T3" fmla="*/ 520 h 840"/>
                <a:gd name="T4" fmla="*/ 645 w 942"/>
                <a:gd name="T5" fmla="*/ 450 h 840"/>
                <a:gd name="T6" fmla="*/ 600 w 942"/>
                <a:gd name="T7" fmla="*/ 452 h 840"/>
                <a:gd name="T8" fmla="*/ 600 w 942"/>
                <a:gd name="T9" fmla="*/ 411 h 840"/>
                <a:gd name="T10" fmla="*/ 722 w 942"/>
                <a:gd name="T11" fmla="*/ 411 h 840"/>
                <a:gd name="T12" fmla="*/ 722 w 942"/>
                <a:gd name="T13" fmla="*/ 367 h 840"/>
                <a:gd name="T14" fmla="*/ 608 w 942"/>
                <a:gd name="T15" fmla="*/ 367 h 840"/>
                <a:gd name="T16" fmla="*/ 650 w 942"/>
                <a:gd name="T17" fmla="*/ 295 h 840"/>
                <a:gd name="T18" fmla="*/ 733 w 942"/>
                <a:gd name="T19" fmla="*/ 295 h 840"/>
                <a:gd name="T20" fmla="*/ 733 w 942"/>
                <a:gd name="T21" fmla="*/ 251 h 840"/>
                <a:gd name="T22" fmla="*/ 676 w 942"/>
                <a:gd name="T23" fmla="*/ 251 h 840"/>
                <a:gd name="T24" fmla="*/ 762 w 942"/>
                <a:gd name="T25" fmla="*/ 106 h 840"/>
                <a:gd name="T26" fmla="*/ 689 w 942"/>
                <a:gd name="T27" fmla="*/ 106 h 840"/>
                <a:gd name="T28" fmla="*/ 569 w 942"/>
                <a:gd name="T29" fmla="*/ 326 h 840"/>
                <a:gd name="T30" fmla="*/ 450 w 942"/>
                <a:gd name="T31" fmla="*/ 106 h 840"/>
                <a:gd name="T32" fmla="*/ 377 w 942"/>
                <a:gd name="T33" fmla="*/ 106 h 840"/>
                <a:gd name="T34" fmla="*/ 463 w 942"/>
                <a:gd name="T35" fmla="*/ 251 h 840"/>
                <a:gd name="T36" fmla="*/ 404 w 942"/>
                <a:gd name="T37" fmla="*/ 251 h 840"/>
                <a:gd name="T38" fmla="*/ 404 w 942"/>
                <a:gd name="T39" fmla="*/ 295 h 840"/>
                <a:gd name="T40" fmla="*/ 489 w 942"/>
                <a:gd name="T41" fmla="*/ 295 h 840"/>
                <a:gd name="T42" fmla="*/ 531 w 942"/>
                <a:gd name="T43" fmla="*/ 367 h 840"/>
                <a:gd name="T44" fmla="*/ 420 w 942"/>
                <a:gd name="T45" fmla="*/ 367 h 840"/>
                <a:gd name="T46" fmla="*/ 420 w 942"/>
                <a:gd name="T47" fmla="*/ 411 h 840"/>
                <a:gd name="T48" fmla="*/ 538 w 942"/>
                <a:gd name="T49" fmla="*/ 411 h 840"/>
                <a:gd name="T50" fmla="*/ 538 w 942"/>
                <a:gd name="T51" fmla="*/ 454 h 840"/>
                <a:gd name="T52" fmla="*/ 535 w 942"/>
                <a:gd name="T53" fmla="*/ 454 h 840"/>
                <a:gd name="T54" fmla="*/ 440 w 942"/>
                <a:gd name="T55" fmla="*/ 436 h 840"/>
                <a:gd name="T56" fmla="*/ 307 w 942"/>
                <a:gd name="T57" fmla="*/ 419 h 840"/>
                <a:gd name="T58" fmla="*/ 249 w 942"/>
                <a:gd name="T59" fmla="*/ 434 h 840"/>
                <a:gd name="T60" fmla="*/ 234 w 942"/>
                <a:gd name="T61" fmla="*/ 335 h 840"/>
                <a:gd name="T62" fmla="*/ 570 w 942"/>
                <a:gd name="T63" fmla="*/ 0 h 840"/>
                <a:gd name="T64" fmla="*/ 905 w 942"/>
                <a:gd name="T65" fmla="*/ 335 h 840"/>
                <a:gd name="T66" fmla="*/ 872 w 942"/>
                <a:gd name="T67" fmla="*/ 479 h 840"/>
                <a:gd name="T68" fmla="*/ 858 w 942"/>
                <a:gd name="T69" fmla="*/ 487 h 840"/>
                <a:gd name="T70" fmla="*/ 798 w 942"/>
                <a:gd name="T71" fmla="*/ 552 h 840"/>
                <a:gd name="T72" fmla="*/ 718 w 942"/>
                <a:gd name="T73" fmla="*/ 628 h 840"/>
                <a:gd name="T74" fmla="*/ 644 w 942"/>
                <a:gd name="T75" fmla="*/ 609 h 840"/>
                <a:gd name="T76" fmla="*/ 742 w 942"/>
                <a:gd name="T77" fmla="*/ 570 h 840"/>
                <a:gd name="T78" fmla="*/ 154 w 942"/>
                <a:gd name="T79" fmla="*/ 780 h 840"/>
                <a:gd name="T80" fmla="*/ 779 w 942"/>
                <a:gd name="T81" fmla="*/ 758 h 840"/>
                <a:gd name="T82" fmla="*/ 932 w 942"/>
                <a:gd name="T83" fmla="*/ 535 h 840"/>
                <a:gd name="T84" fmla="*/ 870 w 942"/>
                <a:gd name="T85" fmla="*/ 507 h 840"/>
                <a:gd name="T86" fmla="*/ 724 w 942"/>
                <a:gd name="T87" fmla="*/ 650 h 840"/>
                <a:gd name="T88" fmla="*/ 545 w 942"/>
                <a:gd name="T89" fmla="*/ 594 h 840"/>
                <a:gd name="T90" fmla="*/ 732 w 942"/>
                <a:gd name="T91" fmla="*/ 524 h 840"/>
                <a:gd name="T92" fmla="*/ 533 w 942"/>
                <a:gd name="T93" fmla="*/ 477 h 840"/>
                <a:gd name="T94" fmla="*/ 310 w 942"/>
                <a:gd name="T95" fmla="*/ 441 h 840"/>
                <a:gd name="T96" fmla="*/ 0 w 942"/>
                <a:gd name="T97" fmla="*/ 626 h 840"/>
                <a:gd name="T98" fmla="*/ 154 w 942"/>
                <a:gd name="T99" fmla="*/ 780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42" h="840">
                  <a:moveTo>
                    <a:pt x="742" y="570"/>
                  </a:moveTo>
                  <a:cubicBezTo>
                    <a:pt x="753" y="556"/>
                    <a:pt x="758" y="539"/>
                    <a:pt x="755" y="520"/>
                  </a:cubicBezTo>
                  <a:cubicBezTo>
                    <a:pt x="745" y="450"/>
                    <a:pt x="670" y="450"/>
                    <a:pt x="645" y="450"/>
                  </a:cubicBezTo>
                  <a:cubicBezTo>
                    <a:pt x="631" y="450"/>
                    <a:pt x="615" y="451"/>
                    <a:pt x="600" y="452"/>
                  </a:cubicBezTo>
                  <a:lnTo>
                    <a:pt x="600" y="411"/>
                  </a:lnTo>
                  <a:lnTo>
                    <a:pt x="722" y="411"/>
                  </a:lnTo>
                  <a:lnTo>
                    <a:pt x="722" y="367"/>
                  </a:lnTo>
                  <a:lnTo>
                    <a:pt x="608" y="367"/>
                  </a:lnTo>
                  <a:lnTo>
                    <a:pt x="650" y="295"/>
                  </a:lnTo>
                  <a:lnTo>
                    <a:pt x="733" y="295"/>
                  </a:lnTo>
                  <a:lnTo>
                    <a:pt x="733" y="251"/>
                  </a:lnTo>
                  <a:lnTo>
                    <a:pt x="676" y="251"/>
                  </a:lnTo>
                  <a:lnTo>
                    <a:pt x="762" y="106"/>
                  </a:lnTo>
                  <a:lnTo>
                    <a:pt x="689" y="106"/>
                  </a:lnTo>
                  <a:lnTo>
                    <a:pt x="569" y="326"/>
                  </a:lnTo>
                  <a:lnTo>
                    <a:pt x="450" y="106"/>
                  </a:lnTo>
                  <a:lnTo>
                    <a:pt x="377" y="106"/>
                  </a:lnTo>
                  <a:lnTo>
                    <a:pt x="463" y="251"/>
                  </a:lnTo>
                  <a:lnTo>
                    <a:pt x="404" y="251"/>
                  </a:lnTo>
                  <a:lnTo>
                    <a:pt x="404" y="295"/>
                  </a:lnTo>
                  <a:lnTo>
                    <a:pt x="489" y="295"/>
                  </a:lnTo>
                  <a:lnTo>
                    <a:pt x="531" y="367"/>
                  </a:lnTo>
                  <a:lnTo>
                    <a:pt x="420" y="367"/>
                  </a:lnTo>
                  <a:lnTo>
                    <a:pt x="420" y="411"/>
                  </a:lnTo>
                  <a:lnTo>
                    <a:pt x="538" y="411"/>
                  </a:lnTo>
                  <a:lnTo>
                    <a:pt x="538" y="454"/>
                  </a:lnTo>
                  <a:cubicBezTo>
                    <a:pt x="537" y="454"/>
                    <a:pt x="536" y="454"/>
                    <a:pt x="535" y="454"/>
                  </a:cubicBezTo>
                  <a:cubicBezTo>
                    <a:pt x="504" y="451"/>
                    <a:pt x="472" y="443"/>
                    <a:pt x="440" y="436"/>
                  </a:cubicBezTo>
                  <a:cubicBezTo>
                    <a:pt x="393" y="424"/>
                    <a:pt x="348" y="413"/>
                    <a:pt x="307" y="419"/>
                  </a:cubicBezTo>
                  <a:cubicBezTo>
                    <a:pt x="287" y="421"/>
                    <a:pt x="268" y="427"/>
                    <a:pt x="249" y="434"/>
                  </a:cubicBezTo>
                  <a:cubicBezTo>
                    <a:pt x="239" y="403"/>
                    <a:pt x="234" y="370"/>
                    <a:pt x="234" y="335"/>
                  </a:cubicBezTo>
                  <a:cubicBezTo>
                    <a:pt x="234" y="150"/>
                    <a:pt x="384" y="0"/>
                    <a:pt x="570" y="0"/>
                  </a:cubicBezTo>
                  <a:cubicBezTo>
                    <a:pt x="755" y="0"/>
                    <a:pt x="905" y="150"/>
                    <a:pt x="905" y="335"/>
                  </a:cubicBezTo>
                  <a:cubicBezTo>
                    <a:pt x="905" y="387"/>
                    <a:pt x="893" y="436"/>
                    <a:pt x="872" y="479"/>
                  </a:cubicBezTo>
                  <a:cubicBezTo>
                    <a:pt x="867" y="482"/>
                    <a:pt x="863" y="484"/>
                    <a:pt x="858" y="487"/>
                  </a:cubicBezTo>
                  <a:cubicBezTo>
                    <a:pt x="835" y="501"/>
                    <a:pt x="817" y="526"/>
                    <a:pt x="798" y="552"/>
                  </a:cubicBezTo>
                  <a:cubicBezTo>
                    <a:pt x="774" y="585"/>
                    <a:pt x="749" y="619"/>
                    <a:pt x="718" y="628"/>
                  </a:cubicBezTo>
                  <a:cubicBezTo>
                    <a:pt x="700" y="633"/>
                    <a:pt x="673" y="623"/>
                    <a:pt x="644" y="609"/>
                  </a:cubicBezTo>
                  <a:cubicBezTo>
                    <a:pt x="686" y="604"/>
                    <a:pt x="723" y="594"/>
                    <a:pt x="742" y="570"/>
                  </a:cubicBezTo>
                  <a:close/>
                  <a:moveTo>
                    <a:pt x="154" y="780"/>
                  </a:moveTo>
                  <a:cubicBezTo>
                    <a:pt x="321" y="683"/>
                    <a:pt x="559" y="840"/>
                    <a:pt x="779" y="758"/>
                  </a:cubicBezTo>
                  <a:cubicBezTo>
                    <a:pt x="864" y="727"/>
                    <a:pt x="907" y="635"/>
                    <a:pt x="932" y="535"/>
                  </a:cubicBezTo>
                  <a:cubicBezTo>
                    <a:pt x="942" y="495"/>
                    <a:pt x="922" y="475"/>
                    <a:pt x="870" y="507"/>
                  </a:cubicBezTo>
                  <a:cubicBezTo>
                    <a:pt x="824" y="535"/>
                    <a:pt x="790" y="632"/>
                    <a:pt x="724" y="650"/>
                  </a:cubicBezTo>
                  <a:cubicBezTo>
                    <a:pt x="673" y="664"/>
                    <a:pt x="607" y="606"/>
                    <a:pt x="545" y="594"/>
                  </a:cubicBezTo>
                  <a:cubicBezTo>
                    <a:pt x="624" y="587"/>
                    <a:pt x="742" y="591"/>
                    <a:pt x="732" y="524"/>
                  </a:cubicBezTo>
                  <a:cubicBezTo>
                    <a:pt x="721" y="446"/>
                    <a:pt x="603" y="483"/>
                    <a:pt x="533" y="477"/>
                  </a:cubicBezTo>
                  <a:cubicBezTo>
                    <a:pt x="453" y="469"/>
                    <a:pt x="373" y="433"/>
                    <a:pt x="310" y="441"/>
                  </a:cubicBezTo>
                  <a:cubicBezTo>
                    <a:pt x="188" y="457"/>
                    <a:pt x="83" y="591"/>
                    <a:pt x="0" y="626"/>
                  </a:cubicBezTo>
                  <a:lnTo>
                    <a:pt x="154" y="780"/>
                  </a:lnTo>
                  <a:close/>
                </a:path>
              </a:pathLst>
            </a:custGeom>
            <a:solidFill>
              <a:schemeClr val="bg1"/>
            </a:solidFill>
            <a:ln>
              <a:noFill/>
            </a:ln>
          </p:spPr>
          <p:txBody>
            <a:bodyPr wrap="square" lIns="91440" tIns="45720" rIns="91440" bIns="45720">
              <a:normAutofit/>
            </a:bodyPr>
            <a:lstStyle/>
            <a:p>
              <a:endParaRPr lang="zh-CN" altLang="en-US">
                <a:solidFill>
                  <a:schemeClr val="tx1">
                    <a:lumMod val="75000"/>
                    <a:lumOff val="25000"/>
                  </a:schemeClr>
                </a:solidFill>
              </a:endParaRPr>
            </a:p>
          </p:txBody>
        </p:sp>
        <p:sp>
          <p:nvSpPr>
            <p:cNvPr id="22" name="íşľiďê"/>
            <p:cNvSpPr/>
            <p:nvPr/>
          </p:nvSpPr>
          <p:spPr bwMode="auto">
            <a:xfrm>
              <a:off x="4020787" y="3059887"/>
              <a:ext cx="466938" cy="420160"/>
            </a:xfrm>
            <a:custGeom>
              <a:avLst/>
              <a:gdLst>
                <a:gd name="connsiteX0" fmla="*/ 465730 w 609191"/>
                <a:gd name="connsiteY0" fmla="*/ 360460 h 548159"/>
                <a:gd name="connsiteX1" fmla="*/ 465730 w 609191"/>
                <a:gd name="connsiteY1" fmla="*/ 404898 h 548159"/>
                <a:gd name="connsiteX2" fmla="*/ 421230 w 609191"/>
                <a:gd name="connsiteY2" fmla="*/ 404898 h 548159"/>
                <a:gd name="connsiteX3" fmla="*/ 421230 w 609191"/>
                <a:gd name="connsiteY3" fmla="*/ 439197 h 548159"/>
                <a:gd name="connsiteX4" fmla="*/ 465730 w 609191"/>
                <a:gd name="connsiteY4" fmla="*/ 439197 h 548159"/>
                <a:gd name="connsiteX5" fmla="*/ 465730 w 609191"/>
                <a:gd name="connsiteY5" fmla="*/ 483635 h 548159"/>
                <a:gd name="connsiteX6" fmla="*/ 499982 w 609191"/>
                <a:gd name="connsiteY6" fmla="*/ 483635 h 548159"/>
                <a:gd name="connsiteX7" fmla="*/ 499982 w 609191"/>
                <a:gd name="connsiteY7" fmla="*/ 439197 h 548159"/>
                <a:gd name="connsiteX8" fmla="*/ 544577 w 609191"/>
                <a:gd name="connsiteY8" fmla="*/ 439197 h 548159"/>
                <a:gd name="connsiteX9" fmla="*/ 544577 w 609191"/>
                <a:gd name="connsiteY9" fmla="*/ 404898 h 548159"/>
                <a:gd name="connsiteX10" fmla="*/ 499982 w 609191"/>
                <a:gd name="connsiteY10" fmla="*/ 404898 h 548159"/>
                <a:gd name="connsiteX11" fmla="*/ 499982 w 609191"/>
                <a:gd name="connsiteY11" fmla="*/ 360460 h 548159"/>
                <a:gd name="connsiteX12" fmla="*/ 482809 w 609191"/>
                <a:gd name="connsiteY12" fmla="*/ 295746 h 548159"/>
                <a:gd name="connsiteX13" fmla="*/ 609191 w 609191"/>
                <a:gd name="connsiteY13" fmla="*/ 421953 h 548159"/>
                <a:gd name="connsiteX14" fmla="*/ 482809 w 609191"/>
                <a:gd name="connsiteY14" fmla="*/ 548159 h 548159"/>
                <a:gd name="connsiteX15" fmla="*/ 356426 w 609191"/>
                <a:gd name="connsiteY15" fmla="*/ 421953 h 548159"/>
                <a:gd name="connsiteX16" fmla="*/ 482809 w 609191"/>
                <a:gd name="connsiteY16" fmla="*/ 295746 h 548159"/>
                <a:gd name="connsiteX17" fmla="*/ 256102 w 609191"/>
                <a:gd name="connsiteY17" fmla="*/ 446 h 548159"/>
                <a:gd name="connsiteX18" fmla="*/ 318064 w 609191"/>
                <a:gd name="connsiteY18" fmla="*/ 13618 h 548159"/>
                <a:gd name="connsiteX19" fmla="*/ 348333 w 609191"/>
                <a:gd name="connsiteY19" fmla="*/ 41667 h 548159"/>
                <a:gd name="connsiteX20" fmla="*/ 381544 w 609191"/>
                <a:gd name="connsiteY20" fmla="*/ 146945 h 548159"/>
                <a:gd name="connsiteX21" fmla="*/ 379267 w 609191"/>
                <a:gd name="connsiteY21" fmla="*/ 156232 h 548159"/>
                <a:gd name="connsiteX22" fmla="*/ 388186 w 609191"/>
                <a:gd name="connsiteY22" fmla="*/ 200485 h 548159"/>
                <a:gd name="connsiteX23" fmla="*/ 366742 w 609191"/>
                <a:gd name="connsiteY23" fmla="*/ 237725 h 548159"/>
                <a:gd name="connsiteX24" fmla="*/ 351749 w 609191"/>
                <a:gd name="connsiteY24" fmla="*/ 278851 h 548159"/>
                <a:gd name="connsiteX25" fmla="*/ 351749 w 609191"/>
                <a:gd name="connsiteY25" fmla="*/ 322915 h 548159"/>
                <a:gd name="connsiteX26" fmla="*/ 317969 w 609191"/>
                <a:gd name="connsiteY26" fmla="*/ 422507 h 548159"/>
                <a:gd name="connsiteX27" fmla="*/ 376800 w 609191"/>
                <a:gd name="connsiteY27" fmla="*/ 548159 h 548159"/>
                <a:gd name="connsiteX28" fmla="*/ 26853 w 609191"/>
                <a:gd name="connsiteY28" fmla="*/ 548159 h 548159"/>
                <a:gd name="connsiteX29" fmla="*/ 0 w 609191"/>
                <a:gd name="connsiteY29" fmla="*/ 521437 h 548159"/>
                <a:gd name="connsiteX30" fmla="*/ 0 w 609191"/>
                <a:gd name="connsiteY30" fmla="*/ 473867 h 548159"/>
                <a:gd name="connsiteX31" fmla="*/ 19452 w 609191"/>
                <a:gd name="connsiteY31" fmla="*/ 433120 h 548159"/>
                <a:gd name="connsiteX32" fmla="*/ 173740 w 609191"/>
                <a:gd name="connsiteY32" fmla="*/ 334286 h 548159"/>
                <a:gd name="connsiteX33" fmla="*/ 176586 w 609191"/>
                <a:gd name="connsiteY33" fmla="*/ 330021 h 548159"/>
                <a:gd name="connsiteX34" fmla="*/ 176586 w 609191"/>
                <a:gd name="connsiteY34" fmla="*/ 278851 h 548159"/>
                <a:gd name="connsiteX35" fmla="*/ 161594 w 609191"/>
                <a:gd name="connsiteY35" fmla="*/ 237725 h 548159"/>
                <a:gd name="connsiteX36" fmla="*/ 140149 w 609191"/>
                <a:gd name="connsiteY36" fmla="*/ 200485 h 548159"/>
                <a:gd name="connsiteX37" fmla="*/ 148499 w 609191"/>
                <a:gd name="connsiteY37" fmla="*/ 156232 h 548159"/>
                <a:gd name="connsiteX38" fmla="*/ 146222 w 609191"/>
                <a:gd name="connsiteY38" fmla="*/ 146756 h 548159"/>
                <a:gd name="connsiteX39" fmla="*/ 146032 w 609191"/>
                <a:gd name="connsiteY39" fmla="*/ 95111 h 548159"/>
                <a:gd name="connsiteX40" fmla="*/ 176207 w 609191"/>
                <a:gd name="connsiteY40" fmla="*/ 42141 h 548159"/>
                <a:gd name="connsiteX41" fmla="*/ 204199 w 609191"/>
                <a:gd name="connsiteY41" fmla="*/ 19019 h 548159"/>
                <a:gd name="connsiteX42" fmla="*/ 231431 w 609191"/>
                <a:gd name="connsiteY42" fmla="*/ 5184 h 548159"/>
                <a:gd name="connsiteX43" fmla="*/ 256102 w 609191"/>
                <a:gd name="connsiteY43" fmla="*/ 446 h 54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09191" h="548159">
                  <a:moveTo>
                    <a:pt x="465730" y="360460"/>
                  </a:moveTo>
                  <a:lnTo>
                    <a:pt x="465730" y="404898"/>
                  </a:lnTo>
                  <a:lnTo>
                    <a:pt x="421230" y="404898"/>
                  </a:lnTo>
                  <a:lnTo>
                    <a:pt x="421230" y="439197"/>
                  </a:lnTo>
                  <a:lnTo>
                    <a:pt x="465730" y="439197"/>
                  </a:lnTo>
                  <a:lnTo>
                    <a:pt x="465730" y="483635"/>
                  </a:lnTo>
                  <a:lnTo>
                    <a:pt x="499982" y="483635"/>
                  </a:lnTo>
                  <a:lnTo>
                    <a:pt x="499982" y="439197"/>
                  </a:lnTo>
                  <a:lnTo>
                    <a:pt x="544577" y="439197"/>
                  </a:lnTo>
                  <a:lnTo>
                    <a:pt x="544577" y="404898"/>
                  </a:lnTo>
                  <a:lnTo>
                    <a:pt x="499982" y="404898"/>
                  </a:lnTo>
                  <a:lnTo>
                    <a:pt x="499982" y="360460"/>
                  </a:lnTo>
                  <a:close/>
                  <a:moveTo>
                    <a:pt x="482809" y="295746"/>
                  </a:moveTo>
                  <a:cubicBezTo>
                    <a:pt x="552642" y="295746"/>
                    <a:pt x="609191" y="352217"/>
                    <a:pt x="609191" y="421953"/>
                  </a:cubicBezTo>
                  <a:cubicBezTo>
                    <a:pt x="609191" y="491688"/>
                    <a:pt x="552642" y="548159"/>
                    <a:pt x="482809" y="548159"/>
                  </a:cubicBezTo>
                  <a:cubicBezTo>
                    <a:pt x="413071" y="548159"/>
                    <a:pt x="356426" y="491688"/>
                    <a:pt x="356426" y="421953"/>
                  </a:cubicBezTo>
                  <a:cubicBezTo>
                    <a:pt x="356426" y="352217"/>
                    <a:pt x="412976" y="295746"/>
                    <a:pt x="482809" y="295746"/>
                  </a:cubicBezTo>
                  <a:close/>
                  <a:moveTo>
                    <a:pt x="256102" y="446"/>
                  </a:moveTo>
                  <a:cubicBezTo>
                    <a:pt x="283050" y="-1828"/>
                    <a:pt x="303356" y="4900"/>
                    <a:pt x="318064" y="13618"/>
                  </a:cubicBezTo>
                  <a:cubicBezTo>
                    <a:pt x="339983" y="25747"/>
                    <a:pt x="348333" y="41667"/>
                    <a:pt x="348333" y="41667"/>
                  </a:cubicBezTo>
                  <a:cubicBezTo>
                    <a:pt x="348333" y="41667"/>
                    <a:pt x="398434" y="45173"/>
                    <a:pt x="381544" y="146945"/>
                  </a:cubicBezTo>
                  <a:cubicBezTo>
                    <a:pt x="380975" y="149978"/>
                    <a:pt x="380216" y="153105"/>
                    <a:pt x="379267" y="156232"/>
                  </a:cubicBezTo>
                  <a:cubicBezTo>
                    <a:pt x="388946" y="156232"/>
                    <a:pt x="398624" y="163623"/>
                    <a:pt x="388186" y="200485"/>
                  </a:cubicBezTo>
                  <a:cubicBezTo>
                    <a:pt x="380026" y="229292"/>
                    <a:pt x="372435" y="237251"/>
                    <a:pt x="366742" y="237725"/>
                  </a:cubicBezTo>
                  <a:cubicBezTo>
                    <a:pt x="364749" y="250802"/>
                    <a:pt x="359530" y="265206"/>
                    <a:pt x="351749" y="278851"/>
                  </a:cubicBezTo>
                  <a:lnTo>
                    <a:pt x="351749" y="322915"/>
                  </a:lnTo>
                  <a:cubicBezTo>
                    <a:pt x="330589" y="350584"/>
                    <a:pt x="317969" y="385077"/>
                    <a:pt x="317969" y="422507"/>
                  </a:cubicBezTo>
                  <a:cubicBezTo>
                    <a:pt x="317969" y="472920"/>
                    <a:pt x="340837" y="518120"/>
                    <a:pt x="376800" y="548159"/>
                  </a:cubicBezTo>
                  <a:lnTo>
                    <a:pt x="26853" y="548159"/>
                  </a:lnTo>
                  <a:cubicBezTo>
                    <a:pt x="12051" y="548159"/>
                    <a:pt x="0" y="536219"/>
                    <a:pt x="0" y="521437"/>
                  </a:cubicBezTo>
                  <a:lnTo>
                    <a:pt x="0" y="473867"/>
                  </a:lnTo>
                  <a:cubicBezTo>
                    <a:pt x="0" y="458137"/>
                    <a:pt x="7211" y="443070"/>
                    <a:pt x="19452" y="433120"/>
                  </a:cubicBezTo>
                  <a:cubicBezTo>
                    <a:pt x="86633" y="377970"/>
                    <a:pt x="159032" y="341487"/>
                    <a:pt x="173740" y="334286"/>
                  </a:cubicBezTo>
                  <a:cubicBezTo>
                    <a:pt x="175353" y="333528"/>
                    <a:pt x="176396" y="331917"/>
                    <a:pt x="176586" y="330021"/>
                  </a:cubicBezTo>
                  <a:lnTo>
                    <a:pt x="176586" y="278851"/>
                  </a:lnTo>
                  <a:cubicBezTo>
                    <a:pt x="168616" y="265206"/>
                    <a:pt x="163587" y="250802"/>
                    <a:pt x="161594" y="237725"/>
                  </a:cubicBezTo>
                  <a:cubicBezTo>
                    <a:pt x="155901" y="237251"/>
                    <a:pt x="148310" y="229197"/>
                    <a:pt x="140149" y="200485"/>
                  </a:cubicBezTo>
                  <a:cubicBezTo>
                    <a:pt x="129806" y="164192"/>
                    <a:pt x="139200" y="156516"/>
                    <a:pt x="148499" y="156232"/>
                  </a:cubicBezTo>
                  <a:cubicBezTo>
                    <a:pt x="147645" y="153105"/>
                    <a:pt x="146886" y="149978"/>
                    <a:pt x="146222" y="146756"/>
                  </a:cubicBezTo>
                  <a:cubicBezTo>
                    <a:pt x="142711" y="128467"/>
                    <a:pt x="141667" y="111410"/>
                    <a:pt x="146032" y="95111"/>
                  </a:cubicBezTo>
                  <a:cubicBezTo>
                    <a:pt x="151061" y="73222"/>
                    <a:pt x="162922" y="55691"/>
                    <a:pt x="176207" y="42141"/>
                  </a:cubicBezTo>
                  <a:cubicBezTo>
                    <a:pt x="184557" y="33233"/>
                    <a:pt x="194046" y="25463"/>
                    <a:pt x="204199" y="19019"/>
                  </a:cubicBezTo>
                  <a:cubicBezTo>
                    <a:pt x="212454" y="13334"/>
                    <a:pt x="221563" y="8406"/>
                    <a:pt x="231431" y="5184"/>
                  </a:cubicBezTo>
                  <a:cubicBezTo>
                    <a:pt x="239117" y="2626"/>
                    <a:pt x="247373" y="825"/>
                    <a:pt x="256102" y="446"/>
                  </a:cubicBezTo>
                  <a:close/>
                </a:path>
              </a:pathLst>
            </a:custGeom>
            <a:solidFill>
              <a:schemeClr val="bg1"/>
            </a:solidFill>
            <a:ln>
              <a:noFill/>
            </a:ln>
          </p:spPr>
          <p:txBody>
            <a:bodyPr wrap="square" lIns="91440" tIns="45720" rIns="91440" bIns="4572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solidFill>
                  <a:schemeClr val="tx1">
                    <a:lumMod val="75000"/>
                    <a:lumOff val="25000"/>
                  </a:schemeClr>
                </a:solidFill>
              </a:endParaRPr>
            </a:p>
          </p:txBody>
        </p:sp>
        <p:grpSp>
          <p:nvGrpSpPr>
            <p:cNvPr id="23" name="iṡḻïḑè"/>
            <p:cNvGrpSpPr/>
            <p:nvPr/>
          </p:nvGrpSpPr>
          <p:grpSpPr>
            <a:xfrm>
              <a:off x="7245412" y="1780314"/>
              <a:ext cx="4169775" cy="1099513"/>
              <a:chOff x="8542048" y="3286296"/>
              <a:chExt cx="3863928" cy="1099513"/>
            </a:xfrm>
          </p:grpSpPr>
          <p:sp>
            <p:nvSpPr>
              <p:cNvPr id="41" name="îṩļiďè"/>
              <p:cNvSpPr txBox="1"/>
              <p:nvPr/>
            </p:nvSpPr>
            <p:spPr bwMode="auto">
              <a:xfrm>
                <a:off x="8542049" y="3286296"/>
                <a:ext cx="2976851"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vi-VN" altLang="vi-VN" sz="2000" b="1">
                    <a:solidFill>
                      <a:schemeClr val="tx1">
                        <a:lumMod val="75000"/>
                        <a:lumOff val="25000"/>
                      </a:schemeClr>
                    </a:solidFill>
                    <a:latin typeface="Noto Sans"/>
                    <a:ea typeface="Noto Sans"/>
                  </a:rPr>
                  <a:t>Nhập văn bản</a:t>
                </a:r>
                <a:endParaRPr lang="en-US" altLang="zh-CN" sz="2000" b="1">
                  <a:solidFill>
                    <a:schemeClr val="tx1">
                      <a:lumMod val="75000"/>
                      <a:lumOff val="25000"/>
                    </a:schemeClr>
                  </a:solidFill>
                </a:endParaRPr>
              </a:p>
            </p:txBody>
          </p:sp>
          <p:sp>
            <p:nvSpPr>
              <p:cNvPr id="42" name="iŝliḋé"/>
              <p:cNvSpPr/>
              <p:nvPr/>
            </p:nvSpPr>
            <p:spPr bwMode="auto">
              <a:xfrm>
                <a:off x="8542048" y="3728101"/>
                <a:ext cx="3863928" cy="657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vi-VN" altLang="vi-VN" sz="1200">
                    <a:solidFill>
                      <a:schemeClr val="tx1">
                        <a:lumMod val="50000"/>
                        <a:lumOff val="50000"/>
                      </a:schemeClr>
                    </a:solidFill>
                    <a:latin typeface="Noto Sans"/>
                    <a:ea typeface="Noto Sans"/>
                    <a:cs typeface="+mn-ea"/>
                    <a:sym typeface="+mn-lt"/>
                  </a:rPr>
                  <a:t>Sau khi nội dung của bạn được nhấn vào đây hoặc bằng cách sao chép văn bản của bạn, hãy chọn dán vào hộp này và chọn chỉ giữ lại văn bản.</a:t>
                </a:r>
                <a:endParaRPr lang="vi-VN" altLang="vi-VN" sz="1200">
                  <a:solidFill>
                    <a:schemeClr val="tx1">
                      <a:lumMod val="50000"/>
                      <a:lumOff val="50000"/>
                    </a:schemeClr>
                  </a:solidFill>
                  <a:latin typeface="Noto Sans"/>
                  <a:ea typeface="Noto Sans"/>
                  <a:cs typeface="+mn-ea"/>
                  <a:sym typeface="+mn-lt"/>
                </a:endParaRPr>
              </a:p>
            </p:txBody>
          </p:sp>
        </p:grpSp>
        <p:grpSp>
          <p:nvGrpSpPr>
            <p:cNvPr id="24" name="išlíďè"/>
            <p:cNvGrpSpPr/>
            <p:nvPr/>
          </p:nvGrpSpPr>
          <p:grpSpPr>
            <a:xfrm>
              <a:off x="7245412" y="3088793"/>
              <a:ext cx="4169775" cy="1099513"/>
              <a:chOff x="8542048" y="3286296"/>
              <a:chExt cx="3863928" cy="1099513"/>
            </a:xfrm>
          </p:grpSpPr>
          <p:sp>
            <p:nvSpPr>
              <p:cNvPr id="39" name="í$ľïdé"/>
              <p:cNvSpPr txBox="1"/>
              <p:nvPr/>
            </p:nvSpPr>
            <p:spPr bwMode="auto">
              <a:xfrm>
                <a:off x="8542049" y="3286296"/>
                <a:ext cx="2976851"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vi-VN" altLang="vi-VN" sz="2000" b="1">
                    <a:solidFill>
                      <a:schemeClr val="tx1">
                        <a:lumMod val="75000"/>
                        <a:lumOff val="25000"/>
                      </a:schemeClr>
                    </a:solidFill>
                    <a:latin typeface="Noto Sans"/>
                    <a:ea typeface="Noto Sans"/>
                  </a:rPr>
                  <a:t>Nhập văn bản</a:t>
                </a:r>
                <a:endParaRPr lang="en-US" altLang="zh-CN" sz="2000" b="1">
                  <a:solidFill>
                    <a:schemeClr val="tx1">
                      <a:lumMod val="75000"/>
                      <a:lumOff val="25000"/>
                    </a:schemeClr>
                  </a:solidFill>
                </a:endParaRPr>
              </a:p>
            </p:txBody>
          </p:sp>
          <p:sp>
            <p:nvSpPr>
              <p:cNvPr id="40" name="iṥḷidè"/>
              <p:cNvSpPr/>
              <p:nvPr/>
            </p:nvSpPr>
            <p:spPr bwMode="auto">
              <a:xfrm>
                <a:off x="8542048" y="3728101"/>
                <a:ext cx="3863928" cy="657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vi-VN" altLang="vi-VN" sz="1200">
                    <a:solidFill>
                      <a:schemeClr val="tx1">
                        <a:lumMod val="50000"/>
                        <a:lumOff val="50000"/>
                      </a:schemeClr>
                    </a:solidFill>
                    <a:latin typeface="Noto Sans"/>
                    <a:ea typeface="Noto Sans"/>
                    <a:cs typeface="+mn-ea"/>
                    <a:sym typeface="+mn-lt"/>
                  </a:rPr>
                  <a:t>Sau khi nội dung của bạn được nhấn vào đây hoặc bằng cách sao chép văn bản của bạn, hãy chọn dán vào hộp này và chọn chỉ giữ lại văn bản.</a:t>
                </a:r>
                <a:endParaRPr lang="vi-VN" altLang="vi-VN" sz="1200">
                  <a:solidFill>
                    <a:schemeClr val="tx1">
                      <a:lumMod val="50000"/>
                      <a:lumOff val="50000"/>
                    </a:schemeClr>
                  </a:solidFill>
                  <a:latin typeface="Noto Sans"/>
                  <a:ea typeface="Noto Sans"/>
                  <a:cs typeface="+mn-ea"/>
                  <a:sym typeface="+mn-lt"/>
                </a:endParaRPr>
              </a:p>
            </p:txBody>
          </p:sp>
        </p:grpSp>
        <p:grpSp>
          <p:nvGrpSpPr>
            <p:cNvPr id="25" name="ïsliḋe"/>
            <p:cNvGrpSpPr/>
            <p:nvPr/>
          </p:nvGrpSpPr>
          <p:grpSpPr>
            <a:xfrm>
              <a:off x="7245412" y="4397273"/>
              <a:ext cx="4169775" cy="1099513"/>
              <a:chOff x="8542048" y="3286296"/>
              <a:chExt cx="3863928" cy="1099513"/>
            </a:xfrm>
          </p:grpSpPr>
          <p:sp>
            <p:nvSpPr>
              <p:cNvPr id="37" name="îṥliḓè"/>
              <p:cNvSpPr txBox="1"/>
              <p:nvPr/>
            </p:nvSpPr>
            <p:spPr bwMode="auto">
              <a:xfrm>
                <a:off x="8542049" y="3286296"/>
                <a:ext cx="2976851"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eaLnBrk="1" hangingPunct="1">
                  <a:lnSpc>
                    <a:spcPct val="100000"/>
                  </a:lnSpc>
                  <a:spcBef>
                    <a:spcPct val="0"/>
                  </a:spcBef>
                </a:pPr>
                <a:r>
                  <a:rPr lang="vi-VN" altLang="vi-VN" sz="2000" b="1">
                    <a:solidFill>
                      <a:schemeClr val="tx1">
                        <a:lumMod val="75000"/>
                        <a:lumOff val="25000"/>
                      </a:schemeClr>
                    </a:solidFill>
                    <a:latin typeface="Noto Sans"/>
                    <a:ea typeface="Noto Sans"/>
                  </a:rPr>
                  <a:t>Nhập văn bản</a:t>
                </a:r>
                <a:endParaRPr lang="en-US" altLang="zh-CN" sz="2000" b="1">
                  <a:solidFill>
                    <a:schemeClr val="tx1">
                      <a:lumMod val="75000"/>
                      <a:lumOff val="25000"/>
                    </a:schemeClr>
                  </a:solidFill>
                </a:endParaRPr>
              </a:p>
            </p:txBody>
          </p:sp>
          <p:sp>
            <p:nvSpPr>
              <p:cNvPr id="38" name="îṣlíďè"/>
              <p:cNvSpPr/>
              <p:nvPr/>
            </p:nvSpPr>
            <p:spPr bwMode="auto">
              <a:xfrm>
                <a:off x="8542048" y="3728101"/>
                <a:ext cx="3863928" cy="657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vi-VN" altLang="vi-VN" sz="1200">
                    <a:solidFill>
                      <a:schemeClr val="tx1">
                        <a:lumMod val="50000"/>
                        <a:lumOff val="50000"/>
                      </a:schemeClr>
                    </a:solidFill>
                    <a:latin typeface="Noto Sans"/>
                    <a:ea typeface="Noto Sans"/>
                    <a:cs typeface="+mn-ea"/>
                    <a:sym typeface="+mn-lt"/>
                  </a:rPr>
                  <a:t>Sau khi nội dung của bạn được nhấn vào đây hoặc bằng cách sao chép văn bản của bạn, hãy chọn dán vào hộp này và chọn chỉ giữ lại văn bản.</a:t>
                </a:r>
                <a:endParaRPr lang="vi-VN" altLang="vi-VN" sz="1200">
                  <a:solidFill>
                    <a:schemeClr val="tx1">
                      <a:lumMod val="50000"/>
                      <a:lumOff val="50000"/>
                    </a:schemeClr>
                  </a:solidFill>
                  <a:latin typeface="Noto Sans"/>
                  <a:ea typeface="Noto Sans"/>
                  <a:cs typeface="+mn-ea"/>
                  <a:sym typeface="+mn-lt"/>
                </a:endParaRPr>
              </a:p>
            </p:txBody>
          </p:sp>
        </p:grpSp>
        <p:cxnSp>
          <p:nvCxnSpPr>
            <p:cNvPr id="26" name="直接连接符 25"/>
            <p:cNvCxnSpPr/>
            <p:nvPr/>
          </p:nvCxnSpPr>
          <p:spPr>
            <a:xfrm>
              <a:off x="7349124" y="2984310"/>
              <a:ext cx="4169777"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7349124" y="4292789"/>
              <a:ext cx="4169777"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28" name="îṩlïḍê"/>
            <p:cNvSpPr/>
            <p:nvPr/>
          </p:nvSpPr>
          <p:spPr>
            <a:xfrm>
              <a:off x="6511877" y="1824704"/>
              <a:ext cx="592726" cy="592726"/>
            </a:xfrm>
            <a:prstGeom prst="ellipse">
              <a:avLst/>
            </a:prstGeom>
            <a:solidFill>
              <a:schemeClr val="accent2"/>
            </a:solidFill>
            <a:ln w="12700" cap="flat">
              <a:noFill/>
              <a:miter lim="400000"/>
            </a:ln>
            <a:effectLst/>
          </p:spPr>
          <p:txBody>
            <a:bodyPr wrap="square" lIns="91440" tIns="45720" rIns="91440" bIns="45720" numCol="1" anchor="ctr" anchorCtr="0">
              <a:normAutofit fontScale="37500" lnSpcReduction="20000"/>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pPr>
                <a:lnSpc>
                  <a:spcPct val="120000"/>
                </a:lnSpc>
              </a:pPr>
              <a:r>
                <a:rPr lang="vi-VN" altLang="vi-VN" b="1">
                  <a:solidFill>
                    <a:schemeClr val="bg1"/>
                  </a:solidFill>
                  <a:latin typeface="Noto Sans"/>
                  <a:ea typeface="Noto Sans"/>
                </a:rPr>
                <a:t>01</a:t>
              </a:r>
              <a:endParaRPr b="1">
                <a:solidFill>
                  <a:schemeClr val="bg1"/>
                </a:solidFill>
              </a:endParaRPr>
            </a:p>
          </p:txBody>
        </p:sp>
        <p:sp>
          <p:nvSpPr>
            <p:cNvPr id="29" name="îṩḻiḍe"/>
            <p:cNvSpPr/>
            <p:nvPr/>
          </p:nvSpPr>
          <p:spPr>
            <a:xfrm>
              <a:off x="6699351" y="2452942"/>
              <a:ext cx="217778" cy="217778"/>
            </a:xfrm>
            <a:prstGeom prst="ellipse">
              <a:avLst/>
            </a:prstGeom>
            <a:solidFill>
              <a:schemeClr val="accent2">
                <a:alpha val="70000"/>
              </a:schemeClr>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30" name="iṥḷïḋè"/>
            <p:cNvSpPr/>
            <p:nvPr/>
          </p:nvSpPr>
          <p:spPr>
            <a:xfrm>
              <a:off x="6755711" y="2706232"/>
              <a:ext cx="105058" cy="105056"/>
            </a:xfrm>
            <a:prstGeom prst="ellipse">
              <a:avLst/>
            </a:prstGeom>
            <a:solidFill>
              <a:schemeClr val="bg1">
                <a:lumMod val="95000"/>
              </a:schemeClr>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31" name="ïṩlíḑè"/>
            <p:cNvSpPr/>
            <p:nvPr/>
          </p:nvSpPr>
          <p:spPr>
            <a:xfrm>
              <a:off x="6511877" y="3133183"/>
              <a:ext cx="592726" cy="592726"/>
            </a:xfrm>
            <a:prstGeom prst="ellipse">
              <a:avLst/>
            </a:prstGeom>
            <a:solidFill>
              <a:schemeClr val="accent1"/>
            </a:solidFill>
            <a:ln w="12700" cap="flat">
              <a:noFill/>
              <a:miter lim="400000"/>
            </a:ln>
            <a:effectLst/>
          </p:spPr>
          <p:txBody>
            <a:bodyPr wrap="square" lIns="91440" tIns="45720" rIns="91440" bIns="45720" numCol="1" anchor="ctr" anchorCtr="0">
              <a:normAutofit fontScale="37500" lnSpcReduction="20000"/>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pPr>
                <a:lnSpc>
                  <a:spcPct val="120000"/>
                </a:lnSpc>
              </a:pPr>
              <a:r>
                <a:rPr lang="vi-VN" altLang="vi-VN" b="1">
                  <a:solidFill>
                    <a:schemeClr val="bg1"/>
                  </a:solidFill>
                  <a:latin typeface="Noto Sans"/>
                  <a:ea typeface="Noto Sans"/>
                </a:rPr>
                <a:t>02</a:t>
              </a:r>
              <a:endParaRPr b="1">
                <a:solidFill>
                  <a:schemeClr val="bg1"/>
                </a:solidFill>
              </a:endParaRPr>
            </a:p>
          </p:txBody>
        </p:sp>
        <p:sp>
          <p:nvSpPr>
            <p:cNvPr id="32" name="íSḻïḋé"/>
            <p:cNvSpPr/>
            <p:nvPr/>
          </p:nvSpPr>
          <p:spPr>
            <a:xfrm>
              <a:off x="6699351" y="3761421"/>
              <a:ext cx="217778" cy="217778"/>
            </a:xfrm>
            <a:prstGeom prst="ellipse">
              <a:avLst/>
            </a:prstGeom>
            <a:solidFill>
              <a:schemeClr val="accent1"/>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33" name="íSľïḋé"/>
            <p:cNvSpPr/>
            <p:nvPr/>
          </p:nvSpPr>
          <p:spPr>
            <a:xfrm>
              <a:off x="6755711" y="4014711"/>
              <a:ext cx="105058" cy="105056"/>
            </a:xfrm>
            <a:prstGeom prst="ellipse">
              <a:avLst/>
            </a:prstGeom>
            <a:solidFill>
              <a:schemeClr val="accent1">
                <a:lumMod val="20000"/>
                <a:lumOff val="80000"/>
              </a:schemeClr>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34" name="îs1ïḍé"/>
            <p:cNvSpPr/>
            <p:nvPr/>
          </p:nvSpPr>
          <p:spPr>
            <a:xfrm>
              <a:off x="6511877" y="4441663"/>
              <a:ext cx="592726" cy="592726"/>
            </a:xfrm>
            <a:prstGeom prst="ellipse">
              <a:avLst/>
            </a:prstGeom>
            <a:solidFill>
              <a:schemeClr val="accent2"/>
            </a:solidFill>
            <a:ln w="12700" cap="flat">
              <a:noFill/>
              <a:miter lim="400000"/>
            </a:ln>
            <a:effectLst/>
          </p:spPr>
          <p:txBody>
            <a:bodyPr wrap="square" lIns="91440" tIns="45720" rIns="91440" bIns="45720" numCol="1" anchor="ctr" anchorCtr="0">
              <a:normAutofit fontScale="37500" lnSpcReduction="20000"/>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pPr>
                <a:lnSpc>
                  <a:spcPct val="120000"/>
                </a:lnSpc>
              </a:pPr>
              <a:r>
                <a:rPr lang="vi-VN" altLang="vi-VN" b="1">
                  <a:solidFill>
                    <a:schemeClr val="bg1"/>
                  </a:solidFill>
                  <a:latin typeface="Noto Sans"/>
                  <a:ea typeface="Noto Sans"/>
                </a:rPr>
                <a:t>03</a:t>
              </a:r>
              <a:endParaRPr b="1">
                <a:solidFill>
                  <a:schemeClr val="bg1"/>
                </a:solidFill>
              </a:endParaRPr>
            </a:p>
          </p:txBody>
        </p:sp>
        <p:sp>
          <p:nvSpPr>
            <p:cNvPr id="35" name="íṡ1idè"/>
            <p:cNvSpPr/>
            <p:nvPr/>
          </p:nvSpPr>
          <p:spPr>
            <a:xfrm>
              <a:off x="6699351" y="5069901"/>
              <a:ext cx="217778" cy="217778"/>
            </a:xfrm>
            <a:prstGeom prst="ellipse">
              <a:avLst/>
            </a:prstGeom>
            <a:solidFill>
              <a:schemeClr val="accent2">
                <a:alpha val="70000"/>
              </a:schemeClr>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sp>
          <p:nvSpPr>
            <p:cNvPr id="36" name="îşľïḍè"/>
            <p:cNvSpPr/>
            <p:nvPr/>
          </p:nvSpPr>
          <p:spPr>
            <a:xfrm>
              <a:off x="6755711" y="5323191"/>
              <a:ext cx="105058" cy="105056"/>
            </a:xfrm>
            <a:prstGeom prst="ellipse">
              <a:avLst/>
            </a:prstGeom>
            <a:solidFill>
              <a:schemeClr val="bg1">
                <a:lumMod val="95000"/>
              </a:schemeClr>
            </a:solidFill>
            <a:ln w="12700" cap="flat">
              <a:noFill/>
              <a:miter lim="400000"/>
            </a:ln>
            <a:effectLst/>
          </p:spPr>
          <p:txBody>
            <a:bodyPr wrap="square" lIns="0" tIns="0" rIns="0" bIns="0" numCol="1" anchor="t">
              <a:noAutofit/>
            </a:bodyPr>
            <a:lstStyle>
              <a:defPPr marL="0" marR="0" indent="0" algn="l" defTabSz="914400" rtl="0" fontAlgn="auto" latinLnBrk="1" hangingPunct="0">
                <a:lnSpc>
                  <a:spcPct val="100000"/>
                </a:lnSpc>
                <a:spcBef>
                  <a:spcPct val="0"/>
                </a:spcBef>
                <a:spcAft>
                  <a:spcPct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1pPr>
              <a:lvl2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2pPr>
              <a:lvl3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3pPr>
              <a:lvl4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4pPr>
              <a:lvl5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5pPr>
              <a:lvl6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6pPr>
              <a:lvl7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7pPr>
              <a:lvl8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8pPr>
              <a:lvl9pPr marL="0" marR="0" indent="0" algn="ctr" defTabSz="457200" rtl="0" fontAlgn="auto" latinLnBrk="0" hangingPunct="0">
                <a:lnSpc>
                  <a:spcPct val="80000"/>
                </a:lnSpc>
                <a:spcBef>
                  <a:spcPts val="5500"/>
                </a:spcBef>
                <a:spcAft>
                  <a:spcPct val="0"/>
                </a:spcAft>
                <a:buClrTx/>
                <a:buSzTx/>
                <a:buFontTx/>
                <a:buNone/>
                <a:defRPr kumimoji="0" sz="5000" b="0" i="0" u="none" strike="noStrike" cap="none" spc="0" normalizeH="0" baseline="0">
                  <a:ln>
                    <a:noFill/>
                  </a:ln>
                  <a:solidFill>
                    <a:srgbClr val="333333"/>
                  </a:solidFill>
                  <a:effectLst/>
                  <a:uFillTx/>
                </a:defRPr>
              </a:lvl9pPr>
            </a:lstStyle>
            <a:p>
              <a:endParaRPr>
                <a:solidFill>
                  <a:schemeClr val="tx1">
                    <a:lumMod val="75000"/>
                    <a:lumOff val="25000"/>
                  </a:schemeClr>
                </a:solidFill>
              </a:endParaRPr>
            </a:p>
          </p:txBody>
        </p:sp>
      </p:grpSp>
      <p:grpSp>
        <p:nvGrpSpPr>
          <p:cNvPr id="52" name="组合 51"/>
          <p:cNvGrpSpPr/>
          <p:nvPr/>
        </p:nvGrpSpPr>
        <p:grpSpPr>
          <a:xfrm>
            <a:off x="3309740" y="242164"/>
            <a:ext cx="5572519" cy="888572"/>
            <a:chOff x="3320459" y="458741"/>
            <a:chExt cx="5572519" cy="888572"/>
          </a:xfrm>
        </p:grpSpPr>
        <p:grpSp>
          <p:nvGrpSpPr>
            <p:cNvPr id="53" name="组合 52"/>
            <p:cNvGrpSpPr/>
            <p:nvPr/>
          </p:nvGrpSpPr>
          <p:grpSpPr>
            <a:xfrm>
              <a:off x="5659987" y="1347313"/>
              <a:ext cx="906097" cy="0"/>
              <a:chOff x="5444832" y="1399309"/>
              <a:chExt cx="906097" cy="0"/>
            </a:xfrm>
          </p:grpSpPr>
          <p:cxnSp>
            <p:nvCxnSpPr>
              <p:cNvPr id="57" name="直接连接符 56"/>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54" name="组合 53"/>
            <p:cNvGrpSpPr/>
            <p:nvPr/>
          </p:nvGrpSpPr>
          <p:grpSpPr>
            <a:xfrm>
              <a:off x="3320459" y="458741"/>
              <a:ext cx="5572519" cy="721802"/>
              <a:chOff x="1679798" y="438128"/>
              <a:chExt cx="5572519" cy="721802"/>
            </a:xfrm>
          </p:grpSpPr>
          <p:sp>
            <p:nvSpPr>
              <p:cNvPr id="55" name="文本框 54"/>
              <p:cNvSpPr txBox="1"/>
              <p:nvPr/>
            </p:nvSpPr>
            <p:spPr>
              <a:xfrm>
                <a:off x="3297039" y="438128"/>
                <a:ext cx="2338041" cy="492557"/>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Nhập tiêu đề</a:t>
                </a:r>
                <a:endParaRPr lang="vi-VN" altLang="vi-VN" sz="2600" b="1">
                  <a:solidFill>
                    <a:schemeClr val="tx1">
                      <a:lumMod val="75000"/>
                      <a:lumOff val="25000"/>
                    </a:schemeClr>
                  </a:solidFill>
                  <a:latin typeface="Noto Sans"/>
                  <a:ea typeface="Noto Sans"/>
                </a:endParaRPr>
              </a:p>
            </p:txBody>
          </p:sp>
          <p:sp>
            <p:nvSpPr>
              <p:cNvPr id="56" name="文本框 55"/>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43855" y="1623288"/>
            <a:ext cx="10704288" cy="2963307"/>
            <a:chOff x="660398" y="2720364"/>
            <a:chExt cx="10704288" cy="2963307"/>
          </a:xfrm>
        </p:grpSpPr>
        <p:sp>
          <p:nvSpPr>
            <p:cNvPr id="5" name="iṥ1íḓé"/>
            <p:cNvSpPr/>
            <p:nvPr/>
          </p:nvSpPr>
          <p:spPr>
            <a:xfrm>
              <a:off x="660400" y="3111501"/>
              <a:ext cx="2138136" cy="1420958"/>
            </a:xfrm>
            <a:prstGeom prst="rect">
              <a:avLst/>
            </a:prstGeom>
            <a:blipFill>
              <a:blip r:embed="rId1">
                <a:extLst>
                  <a:ext uri="{28A0092B-C50C-407E-A947-70E740481C1C}">
                    <a14:useLocalDpi xmlns:a14="http://schemas.microsoft.com/office/drawing/2010/main" val="0"/>
                  </a:ext>
                </a:extLst>
              </a:blip>
              <a:stretch>
                <a:fillRect/>
              </a:stretch>
            </a:blipFill>
            <a:ln w="38100">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algn="ctr"/>
              <a:endParaRPr lang="zh-CN" altLang="en-US">
                <a:cs typeface="+mn-ea"/>
                <a:sym typeface="+mn-lt"/>
              </a:endParaRPr>
            </a:p>
          </p:txBody>
        </p:sp>
        <p:sp>
          <p:nvSpPr>
            <p:cNvPr id="6" name="ïŝ1ïḋê"/>
            <p:cNvSpPr/>
            <p:nvPr/>
          </p:nvSpPr>
          <p:spPr>
            <a:xfrm flipH="1">
              <a:off x="660398" y="5413163"/>
              <a:ext cx="2138135" cy="267409"/>
            </a:xfrm>
            <a:prstGeom prst="rect">
              <a:avLst/>
            </a:prstGeom>
            <a:ln>
              <a:noFill/>
            </a:ln>
          </p:spPr>
          <p:txBody>
            <a:bodyPr wrap="square" lIns="91440" tIns="45720" rIns="91440" bIns="45720" anchor="t">
              <a:normAutofit/>
            </a:bodyPr>
            <a:lstStyle/>
            <a:p>
              <a:pPr>
                <a:lnSpc>
                  <a:spcPct val="120000"/>
                </a:lnSpc>
              </a:pPr>
              <a:r>
                <a:rPr lang="vi-VN" altLang="vi-VN" sz="1000">
                  <a:solidFill>
                    <a:schemeClr val="tx1">
                      <a:lumMod val="50000"/>
                      <a:lumOff val="50000"/>
                    </a:schemeClr>
                  </a:solidFill>
                  <a:latin typeface="Noto Sans"/>
                  <a:ea typeface="Noto Sans"/>
                  <a:cs typeface="+mn-ea"/>
                  <a:sym typeface="+mn-lt"/>
                </a:rPr>
                <a:t>Nhấp để nhập giải thích văn</a:t>
              </a:r>
              <a:endParaRPr lang="en-US" altLang="zh-CN" sz="1000">
                <a:solidFill>
                  <a:schemeClr val="tx1">
                    <a:lumMod val="50000"/>
                    <a:lumOff val="50000"/>
                  </a:schemeClr>
                </a:solidFill>
                <a:latin typeface="+mn-lt"/>
                <a:ea typeface="+mn-ea"/>
                <a:cs typeface="+mn-ea"/>
                <a:sym typeface="+mn-lt"/>
              </a:endParaRPr>
            </a:p>
          </p:txBody>
        </p:sp>
        <p:sp>
          <p:nvSpPr>
            <p:cNvPr id="7" name="iṣļïḋé"/>
            <p:cNvSpPr txBox="1"/>
            <p:nvPr/>
          </p:nvSpPr>
          <p:spPr>
            <a:xfrm>
              <a:off x="660403" y="5050884"/>
              <a:ext cx="2138134" cy="365760"/>
            </a:xfrm>
            <a:prstGeom prst="rect">
              <a:avLst/>
            </a:prstGeom>
            <a:noFill/>
          </p:spPr>
          <p:txBody>
            <a:bodyPr wrap="square" rtlCol="0">
              <a:normAutofit/>
            </a:bodyPr>
            <a:lstStyle>
              <a:defPPr>
                <a:defRPr lang="zh-CN"/>
              </a:defPPr>
              <a:lvl1pPr algn="r">
                <a:defRPr sz="2000" b="1">
                  <a:solidFill>
                    <a:schemeClr val="accent5"/>
                  </a:solidFill>
                  <a:effectLst>
                    <a:outerShdw blurRad="254000" dist="127000" algn="ctr" rotWithShape="0">
                      <a:schemeClr val="accent5">
                        <a:alpha val="40000"/>
                      </a:schemeClr>
                    </a:outerShdw>
                  </a:effectLst>
                </a:defRPr>
              </a:lvl1pPr>
            </a:lstStyle>
            <a:p>
              <a:pPr algn="l"/>
              <a:r>
                <a:rPr lang="vi-VN" altLang="vi-VN" sz="1800">
                  <a:solidFill>
                    <a:schemeClr val="tx1"/>
                  </a:solidFill>
                  <a:effectLst/>
                  <a:latin typeface="Noto Sans"/>
                  <a:ea typeface="Noto Sans"/>
                  <a:cs typeface="+mn-ea"/>
                  <a:sym typeface="+mn-lt"/>
                </a:rPr>
                <a:t>Nhập văn bản</a:t>
              </a:r>
              <a:endParaRPr lang="en-US" altLang="zh-CN" sz="1800">
                <a:solidFill>
                  <a:schemeClr val="tx1"/>
                </a:solidFill>
                <a:effectLst/>
                <a:cs typeface="+mn-ea"/>
                <a:sym typeface="+mn-lt"/>
              </a:endParaRPr>
            </a:p>
          </p:txBody>
        </p:sp>
        <p:sp>
          <p:nvSpPr>
            <p:cNvPr id="8" name="iṥḻíďe"/>
            <p:cNvSpPr txBox="1"/>
            <p:nvPr/>
          </p:nvSpPr>
          <p:spPr>
            <a:xfrm>
              <a:off x="673099" y="2720364"/>
              <a:ext cx="1470453" cy="707886"/>
            </a:xfrm>
            <a:prstGeom prst="rect">
              <a:avLst/>
            </a:prstGeom>
            <a:noFill/>
          </p:spPr>
          <p:txBody>
            <a:bodyPr wrap="square" rtlCol="0">
              <a:normAutofit/>
            </a:bodyPr>
            <a:lstStyle>
              <a:defPPr>
                <a:defRPr lang="zh-CN"/>
              </a:defPPr>
              <a:lvl1pPr>
                <a:defRPr sz="4400" b="1">
                  <a:solidFill>
                    <a:schemeClr val="accent2"/>
                  </a:solidFill>
                  <a:effectLst>
                    <a:outerShdw blurRad="254000" dist="127000" algn="ctr" rotWithShape="0">
                      <a:schemeClr val="accent2">
                        <a:alpha val="40000"/>
                      </a:schemeClr>
                    </a:outerShdw>
                  </a:effectLst>
                </a:defRPr>
              </a:lvl1pPr>
            </a:lstStyle>
            <a:p>
              <a:r>
                <a:rPr lang="vi-VN" altLang="vi-VN" sz="4000">
                  <a:latin typeface="Noto Sans"/>
                  <a:ea typeface="Noto Sans"/>
                  <a:cs typeface="+mn-ea"/>
                  <a:sym typeface="+mn-lt"/>
                </a:rPr>
                <a:t>01.</a:t>
              </a:r>
              <a:endParaRPr lang="zh-CN" altLang="en-US" sz="4000">
                <a:cs typeface="+mn-ea"/>
                <a:sym typeface="+mn-lt"/>
              </a:endParaRPr>
            </a:p>
          </p:txBody>
        </p:sp>
        <p:sp>
          <p:nvSpPr>
            <p:cNvPr id="9" name="ï$ḻïḍè"/>
            <p:cNvSpPr/>
            <p:nvPr/>
          </p:nvSpPr>
          <p:spPr>
            <a:xfrm>
              <a:off x="3515783" y="3112533"/>
              <a:ext cx="2138136" cy="1420958"/>
            </a:xfrm>
            <a:prstGeom prst="rect">
              <a:avLst/>
            </a:prstGeom>
            <a:blipFill>
              <a:blip r:embed="rId2">
                <a:extLst>
                  <a:ext uri="{28A0092B-C50C-407E-A947-70E740481C1C}">
                    <a14:useLocalDpi xmlns:a14="http://schemas.microsoft.com/office/drawing/2010/main" val="0"/>
                  </a:ext>
                </a:extLst>
              </a:blip>
              <a:stretch>
                <a:fillRect/>
              </a:stretch>
            </a:blipFill>
            <a:ln w="38100">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algn="ctr"/>
              <a:endParaRPr lang="zh-CN" altLang="en-US">
                <a:cs typeface="+mn-ea"/>
                <a:sym typeface="+mn-lt"/>
              </a:endParaRPr>
            </a:p>
          </p:txBody>
        </p:sp>
        <p:sp>
          <p:nvSpPr>
            <p:cNvPr id="10" name="iSḻîḓe"/>
            <p:cNvSpPr/>
            <p:nvPr/>
          </p:nvSpPr>
          <p:spPr>
            <a:xfrm flipH="1">
              <a:off x="3515782" y="5414197"/>
              <a:ext cx="2138135" cy="267409"/>
            </a:xfrm>
            <a:prstGeom prst="rect">
              <a:avLst/>
            </a:prstGeom>
            <a:ln>
              <a:noFill/>
            </a:ln>
          </p:spPr>
          <p:txBody>
            <a:bodyPr wrap="square" lIns="91440" tIns="45720" rIns="91440" bIns="45720" anchor="t">
              <a:normAutofit/>
            </a:bodyPr>
            <a:lstStyle/>
            <a:p>
              <a:pPr>
                <a:lnSpc>
                  <a:spcPct val="120000"/>
                </a:lnSpc>
              </a:pPr>
              <a:r>
                <a:rPr lang="vi-VN" altLang="vi-VN" sz="1000">
                  <a:solidFill>
                    <a:schemeClr val="tx1">
                      <a:lumMod val="50000"/>
                      <a:lumOff val="50000"/>
                    </a:schemeClr>
                  </a:solidFill>
                  <a:latin typeface="Noto Sans"/>
                  <a:ea typeface="Noto Sans"/>
                  <a:cs typeface="+mn-ea"/>
                  <a:sym typeface="+mn-lt"/>
                </a:rPr>
                <a:t>Nhấp để nhập giải thích văn</a:t>
              </a:r>
              <a:endParaRPr lang="en-US" altLang="zh-CN" sz="1000">
                <a:solidFill>
                  <a:schemeClr val="tx1">
                    <a:lumMod val="50000"/>
                    <a:lumOff val="50000"/>
                  </a:schemeClr>
                </a:solidFill>
                <a:latin typeface="+mn-lt"/>
                <a:ea typeface="+mn-ea"/>
                <a:cs typeface="+mn-ea"/>
                <a:sym typeface="+mn-lt"/>
              </a:endParaRPr>
            </a:p>
          </p:txBody>
        </p:sp>
        <p:sp>
          <p:nvSpPr>
            <p:cNvPr id="11" name="ïṡlíḍè"/>
            <p:cNvSpPr txBox="1"/>
            <p:nvPr/>
          </p:nvSpPr>
          <p:spPr>
            <a:xfrm>
              <a:off x="3515786" y="5051916"/>
              <a:ext cx="2138134" cy="365760"/>
            </a:xfrm>
            <a:prstGeom prst="rect">
              <a:avLst/>
            </a:prstGeom>
            <a:noFill/>
          </p:spPr>
          <p:txBody>
            <a:bodyPr wrap="square" rtlCol="0">
              <a:normAutofit/>
            </a:bodyPr>
            <a:lstStyle>
              <a:defPPr>
                <a:defRPr lang="zh-CN"/>
              </a:defPPr>
              <a:lvl1pPr algn="r">
                <a:defRPr sz="2000" b="1">
                  <a:solidFill>
                    <a:schemeClr val="accent5"/>
                  </a:solidFill>
                  <a:effectLst>
                    <a:outerShdw blurRad="254000" dist="127000" algn="ctr" rotWithShape="0">
                      <a:schemeClr val="accent5">
                        <a:alpha val="40000"/>
                      </a:schemeClr>
                    </a:outerShdw>
                  </a:effectLst>
                </a:defRPr>
              </a:lvl1pPr>
            </a:lstStyle>
            <a:p>
              <a:pPr algn="l"/>
              <a:r>
                <a:rPr lang="vi-VN" altLang="vi-VN" sz="1800">
                  <a:solidFill>
                    <a:schemeClr val="tx1"/>
                  </a:solidFill>
                  <a:effectLst/>
                  <a:latin typeface="Noto Sans"/>
                  <a:ea typeface="Noto Sans"/>
                  <a:cs typeface="+mn-ea"/>
                  <a:sym typeface="+mn-lt"/>
                </a:rPr>
                <a:t>Nhập văn bản</a:t>
              </a:r>
              <a:endParaRPr lang="en-US" altLang="zh-CN" sz="1800">
                <a:solidFill>
                  <a:schemeClr val="tx1"/>
                </a:solidFill>
                <a:effectLst/>
                <a:cs typeface="+mn-ea"/>
                <a:sym typeface="+mn-lt"/>
              </a:endParaRPr>
            </a:p>
          </p:txBody>
        </p:sp>
        <p:sp>
          <p:nvSpPr>
            <p:cNvPr id="12" name="iSļidé"/>
            <p:cNvSpPr txBox="1"/>
            <p:nvPr/>
          </p:nvSpPr>
          <p:spPr>
            <a:xfrm>
              <a:off x="3528482" y="2721396"/>
              <a:ext cx="1470453" cy="707886"/>
            </a:xfrm>
            <a:prstGeom prst="rect">
              <a:avLst/>
            </a:prstGeom>
            <a:noFill/>
          </p:spPr>
          <p:txBody>
            <a:bodyPr wrap="square" rtlCol="0">
              <a:normAutofit/>
            </a:bodyPr>
            <a:lstStyle>
              <a:defPPr>
                <a:defRPr lang="zh-CN"/>
              </a:defPPr>
              <a:lvl1pPr>
                <a:defRPr sz="4400" b="1">
                  <a:solidFill>
                    <a:schemeClr val="accent4"/>
                  </a:solidFill>
                  <a:effectLst>
                    <a:outerShdw blurRad="254000" dist="127000" algn="ctr" rotWithShape="0">
                      <a:schemeClr val="accent4">
                        <a:alpha val="40000"/>
                      </a:schemeClr>
                    </a:outerShdw>
                  </a:effectLst>
                </a:defRPr>
              </a:lvl1pPr>
            </a:lstStyle>
            <a:p>
              <a:r>
                <a:rPr lang="vi-VN" altLang="vi-VN" sz="4000">
                  <a:solidFill>
                    <a:schemeClr val="accent1"/>
                  </a:solidFill>
                  <a:effectLst>
                    <a:outerShdw blurRad="254000" dist="127000" algn="ctr" rotWithShape="0">
                      <a:schemeClr val="accent1">
                        <a:alpha val="40000"/>
                      </a:schemeClr>
                    </a:outerShdw>
                  </a:effectLst>
                  <a:latin typeface="Noto Sans"/>
                  <a:ea typeface="Noto Sans"/>
                  <a:cs typeface="+mn-ea"/>
                  <a:sym typeface="+mn-lt"/>
                </a:rPr>
                <a:t>02.</a:t>
              </a:r>
              <a:endParaRPr lang="zh-CN" altLang="en-US" sz="4000">
                <a:solidFill>
                  <a:schemeClr val="accent1"/>
                </a:solidFill>
                <a:effectLst>
                  <a:outerShdw blurRad="254000" dist="127000" algn="ctr" rotWithShape="0">
                    <a:schemeClr val="accent1">
                      <a:alpha val="40000"/>
                    </a:schemeClr>
                  </a:outerShdw>
                </a:effectLst>
                <a:cs typeface="+mn-ea"/>
                <a:sym typeface="+mn-lt"/>
              </a:endParaRPr>
            </a:p>
          </p:txBody>
        </p:sp>
        <p:sp>
          <p:nvSpPr>
            <p:cNvPr id="13" name="iṡlíḋè"/>
            <p:cNvSpPr/>
            <p:nvPr/>
          </p:nvSpPr>
          <p:spPr>
            <a:xfrm>
              <a:off x="6371166" y="3113565"/>
              <a:ext cx="2138136" cy="1420958"/>
            </a:xfrm>
            <a:prstGeom prst="rect">
              <a:avLst/>
            </a:prstGeom>
            <a:blipFill>
              <a:blip r:embed="rId3">
                <a:extLst>
                  <a:ext uri="{28A0092B-C50C-407E-A947-70E740481C1C}">
                    <a14:useLocalDpi xmlns:a14="http://schemas.microsoft.com/office/drawing/2010/main" val="0"/>
                  </a:ext>
                </a:extLst>
              </a:blip>
              <a:stretch>
                <a:fillRect/>
              </a:stretch>
            </a:blipFill>
            <a:ln w="38100">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algn="ctr"/>
              <a:endParaRPr lang="zh-CN" altLang="en-US">
                <a:cs typeface="+mn-ea"/>
                <a:sym typeface="+mn-lt"/>
              </a:endParaRPr>
            </a:p>
          </p:txBody>
        </p:sp>
        <p:sp>
          <p:nvSpPr>
            <p:cNvPr id="14" name="iŝļïḍé"/>
            <p:cNvSpPr/>
            <p:nvPr/>
          </p:nvSpPr>
          <p:spPr>
            <a:xfrm flipH="1">
              <a:off x="6371164" y="5415230"/>
              <a:ext cx="2138135" cy="267409"/>
            </a:xfrm>
            <a:prstGeom prst="rect">
              <a:avLst/>
            </a:prstGeom>
            <a:ln>
              <a:noFill/>
            </a:ln>
          </p:spPr>
          <p:txBody>
            <a:bodyPr wrap="square" lIns="91440" tIns="45720" rIns="91440" bIns="45720" anchor="t">
              <a:normAutofit/>
            </a:bodyPr>
            <a:lstStyle/>
            <a:p>
              <a:pPr>
                <a:lnSpc>
                  <a:spcPct val="120000"/>
                </a:lnSpc>
              </a:pPr>
              <a:r>
                <a:rPr lang="vi-VN" altLang="vi-VN" sz="1000">
                  <a:solidFill>
                    <a:schemeClr val="tx1">
                      <a:lumMod val="50000"/>
                      <a:lumOff val="50000"/>
                    </a:schemeClr>
                  </a:solidFill>
                  <a:latin typeface="Noto Sans"/>
                  <a:ea typeface="Noto Sans"/>
                  <a:cs typeface="+mn-ea"/>
                  <a:sym typeface="+mn-lt"/>
                </a:rPr>
                <a:t>Nhấp để nhập giải thích văn</a:t>
              </a:r>
              <a:endParaRPr lang="en-US" altLang="zh-CN" sz="1000">
                <a:solidFill>
                  <a:schemeClr val="tx1">
                    <a:lumMod val="50000"/>
                    <a:lumOff val="50000"/>
                  </a:schemeClr>
                </a:solidFill>
                <a:latin typeface="+mn-lt"/>
                <a:ea typeface="+mn-ea"/>
                <a:cs typeface="+mn-ea"/>
                <a:sym typeface="+mn-lt"/>
              </a:endParaRPr>
            </a:p>
          </p:txBody>
        </p:sp>
        <p:sp>
          <p:nvSpPr>
            <p:cNvPr id="15" name="ïšľîďe"/>
            <p:cNvSpPr txBox="1"/>
            <p:nvPr/>
          </p:nvSpPr>
          <p:spPr>
            <a:xfrm>
              <a:off x="6371170" y="5052948"/>
              <a:ext cx="2138134" cy="365760"/>
            </a:xfrm>
            <a:prstGeom prst="rect">
              <a:avLst/>
            </a:prstGeom>
            <a:noFill/>
          </p:spPr>
          <p:txBody>
            <a:bodyPr wrap="square" rtlCol="0">
              <a:normAutofit/>
            </a:bodyPr>
            <a:lstStyle>
              <a:defPPr>
                <a:defRPr lang="zh-CN"/>
              </a:defPPr>
              <a:lvl1pPr algn="r">
                <a:defRPr sz="2000" b="1">
                  <a:solidFill>
                    <a:schemeClr val="accent5"/>
                  </a:solidFill>
                  <a:effectLst>
                    <a:outerShdw blurRad="254000" dist="127000" algn="ctr" rotWithShape="0">
                      <a:schemeClr val="accent5">
                        <a:alpha val="40000"/>
                      </a:schemeClr>
                    </a:outerShdw>
                  </a:effectLst>
                </a:defRPr>
              </a:lvl1pPr>
            </a:lstStyle>
            <a:p>
              <a:pPr algn="l"/>
              <a:r>
                <a:rPr lang="vi-VN" altLang="vi-VN" sz="1800">
                  <a:solidFill>
                    <a:schemeClr val="tx1"/>
                  </a:solidFill>
                  <a:effectLst/>
                  <a:latin typeface="Noto Sans"/>
                  <a:ea typeface="Noto Sans"/>
                  <a:cs typeface="+mn-ea"/>
                  <a:sym typeface="+mn-lt"/>
                </a:rPr>
                <a:t>Nhập văn bản</a:t>
              </a:r>
              <a:endParaRPr lang="en-US" altLang="zh-CN" sz="1800">
                <a:solidFill>
                  <a:schemeClr val="tx1"/>
                </a:solidFill>
                <a:effectLst/>
                <a:cs typeface="+mn-ea"/>
                <a:sym typeface="+mn-lt"/>
              </a:endParaRPr>
            </a:p>
          </p:txBody>
        </p:sp>
        <p:sp>
          <p:nvSpPr>
            <p:cNvPr id="16" name="ïṩḻídê"/>
            <p:cNvSpPr txBox="1"/>
            <p:nvPr/>
          </p:nvSpPr>
          <p:spPr>
            <a:xfrm>
              <a:off x="6383865" y="2722428"/>
              <a:ext cx="1470453" cy="707886"/>
            </a:xfrm>
            <a:prstGeom prst="rect">
              <a:avLst/>
            </a:prstGeom>
            <a:noFill/>
          </p:spPr>
          <p:txBody>
            <a:bodyPr wrap="square" rtlCol="0">
              <a:normAutofit/>
            </a:bodyPr>
            <a:lstStyle>
              <a:defPPr>
                <a:defRPr lang="zh-CN"/>
              </a:defPPr>
              <a:lvl1pPr>
                <a:defRPr sz="4400" b="1">
                  <a:solidFill>
                    <a:schemeClr val="accent1"/>
                  </a:solidFill>
                  <a:effectLst>
                    <a:outerShdw blurRad="254000" dist="127000" algn="ctr" rotWithShape="0">
                      <a:schemeClr val="accent1">
                        <a:alpha val="40000"/>
                      </a:schemeClr>
                    </a:outerShdw>
                  </a:effectLst>
                </a:defRPr>
              </a:lvl1pPr>
            </a:lstStyle>
            <a:p>
              <a:r>
                <a:rPr lang="vi-VN" altLang="vi-VN" sz="4000">
                  <a:solidFill>
                    <a:schemeClr val="accent2"/>
                  </a:solidFill>
                  <a:latin typeface="Noto Sans"/>
                  <a:ea typeface="Noto Sans"/>
                  <a:cs typeface="+mn-ea"/>
                  <a:sym typeface="+mn-lt"/>
                </a:rPr>
                <a:t>03.</a:t>
              </a:r>
              <a:endParaRPr lang="zh-CN" altLang="en-US" sz="4000">
                <a:solidFill>
                  <a:schemeClr val="accent2"/>
                </a:solidFill>
                <a:cs typeface="+mn-ea"/>
                <a:sym typeface="+mn-lt"/>
              </a:endParaRPr>
            </a:p>
          </p:txBody>
        </p:sp>
        <p:sp>
          <p:nvSpPr>
            <p:cNvPr id="17" name="íṧ1íḋê"/>
            <p:cNvSpPr/>
            <p:nvPr/>
          </p:nvSpPr>
          <p:spPr>
            <a:xfrm>
              <a:off x="9226550" y="3114597"/>
              <a:ext cx="2138136" cy="1420958"/>
            </a:xfrm>
            <a:prstGeom prst="rect">
              <a:avLst/>
            </a:prstGeom>
            <a:blipFill>
              <a:blip r:embed="rId4">
                <a:extLst>
                  <a:ext uri="{28A0092B-C50C-407E-A947-70E740481C1C}">
                    <a14:useLocalDpi xmlns:a14="http://schemas.microsoft.com/office/drawing/2010/main" val="0"/>
                  </a:ext>
                </a:extLst>
              </a:blip>
              <a:stretch>
                <a:fillRect/>
              </a:stretch>
            </a:blipFill>
            <a:ln w="38100">
              <a:noFill/>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algn="ctr"/>
              <a:endParaRPr lang="zh-CN" altLang="en-US">
                <a:cs typeface="+mn-ea"/>
                <a:sym typeface="+mn-lt"/>
              </a:endParaRPr>
            </a:p>
          </p:txBody>
        </p:sp>
        <p:sp>
          <p:nvSpPr>
            <p:cNvPr id="18" name="íṧ1íḓê"/>
            <p:cNvSpPr/>
            <p:nvPr/>
          </p:nvSpPr>
          <p:spPr>
            <a:xfrm flipH="1">
              <a:off x="9226548" y="5416262"/>
              <a:ext cx="2138135" cy="267409"/>
            </a:xfrm>
            <a:prstGeom prst="rect">
              <a:avLst/>
            </a:prstGeom>
            <a:ln>
              <a:noFill/>
            </a:ln>
          </p:spPr>
          <p:txBody>
            <a:bodyPr wrap="square" lIns="91440" tIns="45720" rIns="91440" bIns="45720" anchor="t">
              <a:normAutofit/>
            </a:bodyPr>
            <a:lstStyle/>
            <a:p>
              <a:pPr>
                <a:lnSpc>
                  <a:spcPct val="120000"/>
                </a:lnSpc>
              </a:pPr>
              <a:r>
                <a:rPr lang="vi-VN" altLang="vi-VN" sz="1000">
                  <a:solidFill>
                    <a:schemeClr val="tx1">
                      <a:lumMod val="50000"/>
                      <a:lumOff val="50000"/>
                    </a:schemeClr>
                  </a:solidFill>
                  <a:latin typeface="Noto Sans"/>
                  <a:ea typeface="Noto Sans"/>
                  <a:cs typeface="+mn-ea"/>
                  <a:sym typeface="+mn-lt"/>
                </a:rPr>
                <a:t>Nhấp để nhập giải thích văn</a:t>
              </a:r>
              <a:endParaRPr lang="en-US" altLang="zh-CN" sz="1000">
                <a:solidFill>
                  <a:schemeClr val="tx1">
                    <a:lumMod val="50000"/>
                    <a:lumOff val="50000"/>
                  </a:schemeClr>
                </a:solidFill>
                <a:latin typeface="+mn-lt"/>
                <a:ea typeface="+mn-ea"/>
                <a:cs typeface="+mn-ea"/>
                <a:sym typeface="+mn-lt"/>
              </a:endParaRPr>
            </a:p>
          </p:txBody>
        </p:sp>
        <p:sp>
          <p:nvSpPr>
            <p:cNvPr id="19" name="iṧḷîḍê"/>
            <p:cNvSpPr txBox="1"/>
            <p:nvPr/>
          </p:nvSpPr>
          <p:spPr>
            <a:xfrm>
              <a:off x="9226552" y="5053979"/>
              <a:ext cx="2138134" cy="365760"/>
            </a:xfrm>
            <a:prstGeom prst="rect">
              <a:avLst/>
            </a:prstGeom>
            <a:noFill/>
          </p:spPr>
          <p:txBody>
            <a:bodyPr wrap="square" rtlCol="0">
              <a:normAutofit/>
            </a:bodyPr>
            <a:lstStyle>
              <a:defPPr>
                <a:defRPr lang="zh-CN"/>
              </a:defPPr>
              <a:lvl1pPr algn="r">
                <a:defRPr sz="2000" b="1">
                  <a:solidFill>
                    <a:schemeClr val="accent5"/>
                  </a:solidFill>
                  <a:effectLst>
                    <a:outerShdw blurRad="254000" dist="127000" algn="ctr" rotWithShape="0">
                      <a:schemeClr val="accent5">
                        <a:alpha val="40000"/>
                      </a:schemeClr>
                    </a:outerShdw>
                  </a:effectLst>
                </a:defRPr>
              </a:lvl1pPr>
            </a:lstStyle>
            <a:p>
              <a:pPr algn="l"/>
              <a:r>
                <a:rPr lang="vi-VN" altLang="vi-VN" sz="1800">
                  <a:solidFill>
                    <a:schemeClr val="tx1"/>
                  </a:solidFill>
                  <a:effectLst/>
                  <a:latin typeface="Noto Sans"/>
                  <a:ea typeface="Noto Sans"/>
                  <a:cs typeface="+mn-ea"/>
                  <a:sym typeface="+mn-lt"/>
                </a:rPr>
                <a:t>Nhập văn bản</a:t>
              </a:r>
              <a:endParaRPr lang="en-US" altLang="zh-CN" sz="1800">
                <a:solidFill>
                  <a:schemeClr val="tx1"/>
                </a:solidFill>
                <a:effectLst/>
                <a:cs typeface="+mn-ea"/>
                <a:sym typeface="+mn-lt"/>
              </a:endParaRPr>
            </a:p>
          </p:txBody>
        </p:sp>
        <p:sp>
          <p:nvSpPr>
            <p:cNvPr id="20" name="îšḻîḑé"/>
            <p:cNvSpPr txBox="1"/>
            <p:nvPr/>
          </p:nvSpPr>
          <p:spPr>
            <a:xfrm>
              <a:off x="9239249" y="2723460"/>
              <a:ext cx="1470453" cy="707886"/>
            </a:xfrm>
            <a:prstGeom prst="rect">
              <a:avLst/>
            </a:prstGeom>
            <a:noFill/>
          </p:spPr>
          <p:txBody>
            <a:bodyPr wrap="square" rtlCol="0">
              <a:normAutofit/>
            </a:bodyPr>
            <a:lstStyle>
              <a:defPPr>
                <a:defRPr lang="zh-CN"/>
              </a:defPPr>
              <a:lvl1pPr>
                <a:defRPr sz="4400" b="1">
                  <a:solidFill>
                    <a:schemeClr val="accent5"/>
                  </a:solidFill>
                  <a:effectLst>
                    <a:outerShdw blurRad="254000" dist="127000" algn="ctr" rotWithShape="0">
                      <a:schemeClr val="accent5">
                        <a:alpha val="40000"/>
                      </a:schemeClr>
                    </a:outerShdw>
                  </a:effectLst>
                </a:defRPr>
              </a:lvl1pPr>
            </a:lstStyle>
            <a:p>
              <a:r>
                <a:rPr lang="vi-VN" altLang="vi-VN" sz="4000">
                  <a:solidFill>
                    <a:schemeClr val="accent1"/>
                  </a:solidFill>
                  <a:latin typeface="Noto Sans"/>
                  <a:ea typeface="Noto Sans"/>
                  <a:cs typeface="+mn-ea"/>
                  <a:sym typeface="+mn-lt"/>
                </a:rPr>
                <a:t>04.</a:t>
              </a:r>
              <a:endParaRPr lang="zh-CN" altLang="en-US" sz="4000">
                <a:solidFill>
                  <a:schemeClr val="accent1"/>
                </a:solidFill>
                <a:cs typeface="+mn-ea"/>
                <a:sym typeface="+mn-lt"/>
              </a:endParaRPr>
            </a:p>
          </p:txBody>
        </p:sp>
      </p:grpSp>
      <p:grpSp>
        <p:nvGrpSpPr>
          <p:cNvPr id="25" name="组合 24"/>
          <p:cNvGrpSpPr/>
          <p:nvPr/>
        </p:nvGrpSpPr>
        <p:grpSpPr>
          <a:xfrm>
            <a:off x="3309740" y="242164"/>
            <a:ext cx="5572519" cy="888572"/>
            <a:chOff x="3320459" y="458741"/>
            <a:chExt cx="5572519" cy="888572"/>
          </a:xfrm>
        </p:grpSpPr>
        <p:grpSp>
          <p:nvGrpSpPr>
            <p:cNvPr id="26" name="组合 25"/>
            <p:cNvGrpSpPr/>
            <p:nvPr/>
          </p:nvGrpSpPr>
          <p:grpSpPr>
            <a:xfrm>
              <a:off x="5659987" y="1347313"/>
              <a:ext cx="906097" cy="0"/>
              <a:chOff x="5444832" y="1399309"/>
              <a:chExt cx="906097" cy="0"/>
            </a:xfrm>
          </p:grpSpPr>
          <p:cxnSp>
            <p:nvCxnSpPr>
              <p:cNvPr id="30" name="直接连接符 29"/>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27" name="组合 26"/>
            <p:cNvGrpSpPr/>
            <p:nvPr/>
          </p:nvGrpSpPr>
          <p:grpSpPr>
            <a:xfrm>
              <a:off x="3320459" y="458741"/>
              <a:ext cx="5572519" cy="721802"/>
              <a:chOff x="1679798" y="438128"/>
              <a:chExt cx="5572519" cy="721802"/>
            </a:xfrm>
          </p:grpSpPr>
          <p:sp>
            <p:nvSpPr>
              <p:cNvPr id="28" name="文本框 27"/>
              <p:cNvSpPr txBox="1"/>
              <p:nvPr/>
            </p:nvSpPr>
            <p:spPr>
              <a:xfrm>
                <a:off x="3297039" y="438128"/>
                <a:ext cx="2338041" cy="492557"/>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Nhập tiêu đề</a:t>
                </a:r>
                <a:endParaRPr lang="vi-VN" altLang="vi-VN" sz="2600" b="1">
                  <a:solidFill>
                    <a:schemeClr val="tx1">
                      <a:lumMod val="75000"/>
                      <a:lumOff val="25000"/>
                    </a:schemeClr>
                  </a:solidFill>
                  <a:latin typeface="Noto Sans"/>
                  <a:ea typeface="Noto Sans"/>
                </a:endParaRPr>
              </a:p>
            </p:txBody>
          </p:sp>
          <p:sp>
            <p:nvSpPr>
              <p:cNvPr id="29" name="文本框 28"/>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5"/>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844425" y="1243346"/>
            <a:ext cx="10494408" cy="5328104"/>
            <a:chOff x="1164008" y="1130300"/>
            <a:chExt cx="9863984" cy="5008032"/>
          </a:xfrm>
        </p:grpSpPr>
        <p:sp>
          <p:nvSpPr>
            <p:cNvPr id="4" name="环形箭头 29"/>
            <p:cNvSpPr/>
            <p:nvPr/>
          </p:nvSpPr>
          <p:spPr>
            <a:xfrm>
              <a:off x="5225730" y="1130300"/>
              <a:ext cx="2410500" cy="2410867"/>
            </a:xfrm>
            <a:prstGeom prst="circularArrow">
              <a:avLst>
                <a:gd name="adj1" fmla="val 10980"/>
                <a:gd name="adj2" fmla="val 1142322"/>
                <a:gd name="adj3" fmla="val 4500000"/>
                <a:gd name="adj4" fmla="val 10800000"/>
                <a:gd name="adj5" fmla="val 12500"/>
              </a:avLst>
            </a:prstGeom>
            <a:solidFill>
              <a:schemeClr val="accent1"/>
            </a:solidFill>
            <a:ln>
              <a:noFill/>
            </a:ln>
          </p:spPr>
          <p:style>
            <a:lnRef idx="2">
              <a:schemeClr val="accent1">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a:lstStyle/>
            <a:p>
              <a:endParaRPr lang="zh-CN" altLang="en-US">
                <a:cs typeface="+mn-ea"/>
                <a:sym typeface="+mn-lt"/>
              </a:endParaRPr>
            </a:p>
          </p:txBody>
        </p:sp>
        <p:sp>
          <p:nvSpPr>
            <p:cNvPr id="5" name="任意多边形 30"/>
            <p:cNvSpPr/>
            <p:nvPr/>
          </p:nvSpPr>
          <p:spPr>
            <a:xfrm>
              <a:off x="5758530" y="2000946"/>
              <a:ext cx="1339468" cy="669574"/>
            </a:xfrm>
            <a:custGeom>
              <a:avLst/>
              <a:gdLst>
                <a:gd name="connsiteX0" fmla="*/ 0 w 1339468"/>
                <a:gd name="connsiteY0" fmla="*/ 0 h 669574"/>
                <a:gd name="connsiteX1" fmla="*/ 1339468 w 1339468"/>
                <a:gd name="connsiteY1" fmla="*/ 0 h 669574"/>
                <a:gd name="connsiteX2" fmla="*/ 1339468 w 1339468"/>
                <a:gd name="connsiteY2" fmla="*/ 669574 h 669574"/>
                <a:gd name="connsiteX3" fmla="*/ 0 w 1339468"/>
                <a:gd name="connsiteY3" fmla="*/ 669574 h 669574"/>
                <a:gd name="connsiteX4" fmla="*/ 0 w 1339468"/>
                <a:gd name="connsiteY4" fmla="*/ 0 h 669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468" h="669574">
                  <a:moveTo>
                    <a:pt x="0" y="0"/>
                  </a:moveTo>
                  <a:lnTo>
                    <a:pt x="1339468" y="0"/>
                  </a:lnTo>
                  <a:lnTo>
                    <a:pt x="1339468" y="669574"/>
                  </a:lnTo>
                  <a:lnTo>
                    <a:pt x="0" y="66957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9685" tIns="19685" rIns="19685" bIns="19685" numCol="1" spcCol="1270" anchor="ctr" anchorCtr="0">
              <a:normAutofit/>
            </a:bodyPr>
            <a:lstStyle/>
            <a:p>
              <a:pPr marL="0" lvl="0" indent="0" algn="ctr" defTabSz="1377950">
                <a:lnSpc>
                  <a:spcPct val="90000"/>
                </a:lnSpc>
                <a:spcBef>
                  <a:spcPct val="0"/>
                </a:spcBef>
                <a:spcAft>
                  <a:spcPct val="35000"/>
                </a:spcAft>
                <a:buNone/>
              </a:pPr>
              <a:r>
                <a:rPr lang="vi-VN" altLang="vi-VN" sz="3100" kern="1200">
                  <a:solidFill>
                    <a:schemeClr val="accent1"/>
                  </a:solidFill>
                  <a:latin typeface="Noto Sans"/>
                  <a:ea typeface="Noto Sans"/>
                  <a:cs typeface="+mn-ea"/>
                  <a:sym typeface="+mn-lt"/>
                </a:rPr>
                <a:t>01</a:t>
              </a:r>
              <a:endParaRPr lang="zh-CN" altLang="en-US" sz="3100" kern="1200">
                <a:solidFill>
                  <a:schemeClr val="accent1"/>
                </a:solidFill>
                <a:cs typeface="+mn-ea"/>
                <a:sym typeface="+mn-lt"/>
              </a:endParaRPr>
            </a:p>
          </p:txBody>
        </p:sp>
        <p:sp>
          <p:nvSpPr>
            <p:cNvPr id="6" name="形状 5"/>
            <p:cNvSpPr/>
            <p:nvPr/>
          </p:nvSpPr>
          <p:spPr>
            <a:xfrm>
              <a:off x="4556222" y="2515521"/>
              <a:ext cx="2410500" cy="2410867"/>
            </a:xfrm>
            <a:prstGeom prst="leftCircularArrow">
              <a:avLst>
                <a:gd name="adj1" fmla="val 10980"/>
                <a:gd name="adj2" fmla="val 1142322"/>
                <a:gd name="adj3" fmla="val 6300000"/>
                <a:gd name="adj4" fmla="val 18900000"/>
                <a:gd name="adj5" fmla="val 12500"/>
              </a:avLst>
            </a:prstGeom>
            <a:solidFill>
              <a:schemeClr val="accent2"/>
            </a:solidFill>
            <a:ln>
              <a:noFill/>
            </a:ln>
          </p:spPr>
          <p:style>
            <a:lnRef idx="2">
              <a:schemeClr val="accent1">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a:lstStyle/>
            <a:p>
              <a:endParaRPr lang="zh-CN" altLang="en-US">
                <a:cs typeface="+mn-ea"/>
                <a:sym typeface="+mn-lt"/>
              </a:endParaRPr>
            </a:p>
          </p:txBody>
        </p:sp>
        <p:sp>
          <p:nvSpPr>
            <p:cNvPr id="7" name="任意多边形 32"/>
            <p:cNvSpPr/>
            <p:nvPr/>
          </p:nvSpPr>
          <p:spPr>
            <a:xfrm>
              <a:off x="5091738" y="3393930"/>
              <a:ext cx="1339468" cy="669574"/>
            </a:xfrm>
            <a:custGeom>
              <a:avLst/>
              <a:gdLst>
                <a:gd name="connsiteX0" fmla="*/ 0 w 1339468"/>
                <a:gd name="connsiteY0" fmla="*/ 0 h 669574"/>
                <a:gd name="connsiteX1" fmla="*/ 1339468 w 1339468"/>
                <a:gd name="connsiteY1" fmla="*/ 0 h 669574"/>
                <a:gd name="connsiteX2" fmla="*/ 1339468 w 1339468"/>
                <a:gd name="connsiteY2" fmla="*/ 669574 h 669574"/>
                <a:gd name="connsiteX3" fmla="*/ 0 w 1339468"/>
                <a:gd name="connsiteY3" fmla="*/ 669574 h 669574"/>
                <a:gd name="connsiteX4" fmla="*/ 0 w 1339468"/>
                <a:gd name="connsiteY4" fmla="*/ 0 h 669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468" h="669574">
                  <a:moveTo>
                    <a:pt x="0" y="0"/>
                  </a:moveTo>
                  <a:lnTo>
                    <a:pt x="1339468" y="0"/>
                  </a:lnTo>
                  <a:lnTo>
                    <a:pt x="1339468" y="669574"/>
                  </a:lnTo>
                  <a:lnTo>
                    <a:pt x="0" y="66957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9685" tIns="19685" rIns="19685" bIns="19685" numCol="1" spcCol="1270" anchor="ctr" anchorCtr="0">
              <a:normAutofit/>
            </a:bodyPr>
            <a:lstStyle/>
            <a:p>
              <a:pPr marL="0" lvl="0" indent="0" algn="ctr" defTabSz="1377950">
                <a:lnSpc>
                  <a:spcPct val="90000"/>
                </a:lnSpc>
                <a:spcBef>
                  <a:spcPct val="0"/>
                </a:spcBef>
                <a:spcAft>
                  <a:spcPct val="35000"/>
                </a:spcAft>
                <a:buNone/>
              </a:pPr>
              <a:r>
                <a:rPr lang="vi-VN" altLang="vi-VN" sz="3100" kern="1200">
                  <a:solidFill>
                    <a:schemeClr val="tx1"/>
                  </a:solidFill>
                  <a:latin typeface="Noto Sans"/>
                  <a:ea typeface="Noto Sans"/>
                  <a:cs typeface="+mn-ea"/>
                  <a:sym typeface="+mn-lt"/>
                </a:rPr>
                <a:t>02</a:t>
              </a:r>
              <a:endParaRPr lang="zh-CN" altLang="en-US" sz="3100" kern="1200">
                <a:solidFill>
                  <a:schemeClr val="tx1"/>
                </a:solidFill>
                <a:cs typeface="+mn-ea"/>
                <a:sym typeface="+mn-lt"/>
              </a:endParaRPr>
            </a:p>
          </p:txBody>
        </p:sp>
        <p:sp>
          <p:nvSpPr>
            <p:cNvPr id="8" name="空心弧 7"/>
            <p:cNvSpPr/>
            <p:nvPr/>
          </p:nvSpPr>
          <p:spPr>
            <a:xfrm>
              <a:off x="5397294" y="4066509"/>
              <a:ext cx="2070993" cy="2071823"/>
            </a:xfrm>
            <a:prstGeom prst="blockArc">
              <a:avLst>
                <a:gd name="adj1" fmla="val 13500000"/>
                <a:gd name="adj2" fmla="val 10800000"/>
                <a:gd name="adj3" fmla="val 12740"/>
              </a:avLst>
            </a:prstGeom>
            <a:solidFill>
              <a:schemeClr val="accent1"/>
            </a:solidFill>
            <a:ln>
              <a:noFill/>
            </a:ln>
          </p:spPr>
          <p:style>
            <a:lnRef idx="2">
              <a:schemeClr val="accent1">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a:lstStyle/>
            <a:p>
              <a:endParaRPr lang="zh-CN" altLang="en-US">
                <a:cs typeface="+mn-ea"/>
                <a:sym typeface="+mn-lt"/>
              </a:endParaRPr>
            </a:p>
          </p:txBody>
        </p:sp>
        <p:sp>
          <p:nvSpPr>
            <p:cNvPr id="9" name="任意多边形 34"/>
            <p:cNvSpPr/>
            <p:nvPr/>
          </p:nvSpPr>
          <p:spPr>
            <a:xfrm>
              <a:off x="5761698" y="4789168"/>
              <a:ext cx="1339468" cy="669574"/>
            </a:xfrm>
            <a:custGeom>
              <a:avLst/>
              <a:gdLst>
                <a:gd name="connsiteX0" fmla="*/ 0 w 1339468"/>
                <a:gd name="connsiteY0" fmla="*/ 0 h 669574"/>
                <a:gd name="connsiteX1" fmla="*/ 1339468 w 1339468"/>
                <a:gd name="connsiteY1" fmla="*/ 0 h 669574"/>
                <a:gd name="connsiteX2" fmla="*/ 1339468 w 1339468"/>
                <a:gd name="connsiteY2" fmla="*/ 669574 h 669574"/>
                <a:gd name="connsiteX3" fmla="*/ 0 w 1339468"/>
                <a:gd name="connsiteY3" fmla="*/ 669574 h 669574"/>
                <a:gd name="connsiteX4" fmla="*/ 0 w 1339468"/>
                <a:gd name="connsiteY4" fmla="*/ 0 h 669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468" h="669574">
                  <a:moveTo>
                    <a:pt x="0" y="0"/>
                  </a:moveTo>
                  <a:lnTo>
                    <a:pt x="1339468" y="0"/>
                  </a:lnTo>
                  <a:lnTo>
                    <a:pt x="1339468" y="669574"/>
                  </a:lnTo>
                  <a:lnTo>
                    <a:pt x="0" y="66957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9685" tIns="19685" rIns="19685" bIns="19685" numCol="1" spcCol="1270" anchor="ctr" anchorCtr="0">
              <a:normAutofit/>
            </a:bodyPr>
            <a:lstStyle/>
            <a:p>
              <a:pPr marL="0" lvl="0" indent="0" algn="ctr" defTabSz="1377950">
                <a:lnSpc>
                  <a:spcPct val="90000"/>
                </a:lnSpc>
                <a:spcBef>
                  <a:spcPct val="0"/>
                </a:spcBef>
                <a:spcAft>
                  <a:spcPct val="35000"/>
                </a:spcAft>
                <a:buNone/>
              </a:pPr>
              <a:r>
                <a:rPr lang="vi-VN" altLang="vi-VN" sz="3100" kern="1200">
                  <a:solidFill>
                    <a:schemeClr val="accent1"/>
                  </a:solidFill>
                  <a:latin typeface="Noto Sans"/>
                  <a:ea typeface="Noto Sans"/>
                  <a:cs typeface="+mn-ea"/>
                  <a:sym typeface="+mn-lt"/>
                </a:rPr>
                <a:t>03</a:t>
              </a:r>
              <a:endParaRPr lang="zh-CN" altLang="en-US" sz="3100" kern="1200">
                <a:solidFill>
                  <a:schemeClr val="accent1"/>
                </a:solidFill>
                <a:cs typeface="+mn-ea"/>
                <a:sym typeface="+mn-lt"/>
              </a:endParaRPr>
            </a:p>
          </p:txBody>
        </p:sp>
        <p:sp>
          <p:nvSpPr>
            <p:cNvPr id="10" name="圆角矩形 76"/>
            <p:cNvSpPr/>
            <p:nvPr/>
          </p:nvSpPr>
          <p:spPr>
            <a:xfrm>
              <a:off x="7770222" y="1675333"/>
              <a:ext cx="3257770" cy="1320800"/>
            </a:xfrm>
            <a:prstGeom prst="roundRect">
              <a:avLst>
                <a:gd name="adj" fmla="val 10898"/>
              </a:avLst>
            </a:prstGeom>
            <a:solidFill>
              <a:schemeClr val="accent1">
                <a:lumMod val="20000"/>
                <a:lumOff val="80000"/>
                <a:alpha val="20000"/>
              </a:schemeClr>
            </a:solidFill>
            <a:ln>
              <a:noFill/>
            </a:ln>
          </p:spPr>
          <p:style>
            <a:lnRef idx="2">
              <a:schemeClr val="accent1">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0000" tIns="72000" rIns="180000" bIns="72000" numCol="1" spcCol="1270" anchor="t" anchorCtr="0">
              <a:normAutofit/>
            </a:bodyPr>
            <a:lstStyle/>
            <a:p>
              <a:pPr algn="ctr">
                <a:lnSpc>
                  <a:spcPct val="120000"/>
                </a:lnSpc>
              </a:pPr>
              <a:r>
                <a:rPr lang="vi-VN" altLang="vi-VN" sz="1600">
                  <a:solidFill>
                    <a:schemeClr val="tx1">
                      <a:lumMod val="85000"/>
                      <a:lumOff val="15000"/>
                    </a:schemeClr>
                  </a:solidFill>
                  <a:latin typeface="Noto Sans"/>
                  <a:ea typeface="Noto Sans"/>
                  <a:cs typeface="+mn-ea"/>
                  <a:sym typeface="+mn-lt"/>
                </a:rPr>
                <a:t>Nhấp để nhập văn bản giải thích ngắn gọn. Văn bản giải thích phải ngắn gọn và súc</a:t>
              </a:r>
              <a:endParaRPr lang="en-US" altLang="zh-CN" sz="1600">
                <a:solidFill>
                  <a:schemeClr val="tx1">
                    <a:lumMod val="85000"/>
                    <a:lumOff val="15000"/>
                  </a:schemeClr>
                </a:solidFill>
                <a:latin typeface="+mn-lt"/>
                <a:ea typeface="+mn-ea"/>
                <a:cs typeface="+mn-ea"/>
                <a:sym typeface="+mn-lt"/>
              </a:endParaRPr>
            </a:p>
          </p:txBody>
        </p:sp>
        <p:sp>
          <p:nvSpPr>
            <p:cNvPr id="11" name="圆角矩形 78"/>
            <p:cNvSpPr/>
            <p:nvPr/>
          </p:nvSpPr>
          <p:spPr>
            <a:xfrm>
              <a:off x="1164008" y="3060554"/>
              <a:ext cx="3257770" cy="1320800"/>
            </a:xfrm>
            <a:prstGeom prst="roundRect">
              <a:avLst>
                <a:gd name="adj" fmla="val 10898"/>
              </a:avLst>
            </a:prstGeom>
            <a:solidFill>
              <a:schemeClr val="accent1"/>
            </a:solidFill>
            <a:ln>
              <a:noFill/>
            </a:ln>
          </p:spPr>
          <p:style>
            <a:lnRef idx="2">
              <a:schemeClr val="accent1">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0000" tIns="72000" rIns="180000" bIns="72000" numCol="1" spcCol="1270" anchor="t" anchorCtr="0">
              <a:normAutofit/>
            </a:bodyPr>
            <a:lstStyle/>
            <a:p>
              <a:pPr algn="ctr">
                <a:lnSpc>
                  <a:spcPct val="120000"/>
                </a:lnSpc>
              </a:pPr>
              <a:r>
                <a:rPr lang="vi-VN" altLang="vi-VN" sz="1600">
                  <a:solidFill>
                    <a:schemeClr val="bg1"/>
                  </a:solidFill>
                  <a:latin typeface="Noto Sans"/>
                  <a:ea typeface="Noto Sans"/>
                  <a:cs typeface="+mn-ea"/>
                  <a:sym typeface="+mn-lt"/>
                </a:rPr>
                <a:t>Nhấp để nhập văn bản giải thích ngắn gọn. Văn bản giải thích phải ngắn gọn và súc</a:t>
              </a:r>
              <a:endParaRPr lang="en-US" altLang="zh-CN" sz="1600">
                <a:solidFill>
                  <a:schemeClr val="bg1"/>
                </a:solidFill>
                <a:latin typeface="+mn-lt"/>
                <a:ea typeface="+mn-ea"/>
                <a:cs typeface="+mn-ea"/>
                <a:sym typeface="+mn-lt"/>
              </a:endParaRPr>
            </a:p>
          </p:txBody>
        </p:sp>
        <p:sp>
          <p:nvSpPr>
            <p:cNvPr id="12" name="圆角矩形 79"/>
            <p:cNvSpPr/>
            <p:nvPr/>
          </p:nvSpPr>
          <p:spPr>
            <a:xfrm>
              <a:off x="7770222" y="4445775"/>
              <a:ext cx="3257770" cy="1320800"/>
            </a:xfrm>
            <a:prstGeom prst="roundRect">
              <a:avLst>
                <a:gd name="adj" fmla="val 10898"/>
              </a:avLst>
            </a:prstGeom>
            <a:solidFill>
              <a:schemeClr val="accent1">
                <a:lumMod val="20000"/>
                <a:lumOff val="80000"/>
                <a:alpha val="20000"/>
              </a:schemeClr>
            </a:solidFill>
            <a:ln>
              <a:noFill/>
            </a:ln>
          </p:spPr>
          <p:style>
            <a:lnRef idx="2">
              <a:schemeClr val="accent1">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0000" tIns="72000" rIns="180000" bIns="72000" numCol="1" spcCol="1270" anchor="t" anchorCtr="0">
              <a:normAutofit/>
            </a:bodyPr>
            <a:lstStyle/>
            <a:p>
              <a:pPr algn="ctr">
                <a:lnSpc>
                  <a:spcPct val="120000"/>
                </a:lnSpc>
              </a:pPr>
              <a:r>
                <a:rPr lang="vi-VN" altLang="vi-VN" sz="1600">
                  <a:solidFill>
                    <a:schemeClr val="tx1">
                      <a:lumMod val="85000"/>
                      <a:lumOff val="15000"/>
                    </a:schemeClr>
                  </a:solidFill>
                  <a:latin typeface="Noto Sans"/>
                  <a:ea typeface="Noto Sans"/>
                  <a:cs typeface="+mn-ea"/>
                  <a:sym typeface="+mn-lt"/>
                </a:rPr>
                <a:t>Nhấp để nhập văn bản giải thích ngắn gọn. Văn bản giải thích phải ngắn gọn và súc</a:t>
              </a:r>
              <a:endParaRPr lang="en-US" altLang="zh-CN" sz="1600">
                <a:solidFill>
                  <a:schemeClr val="tx1">
                    <a:lumMod val="85000"/>
                    <a:lumOff val="15000"/>
                  </a:schemeClr>
                </a:solidFill>
                <a:latin typeface="+mn-lt"/>
                <a:ea typeface="+mn-ea"/>
                <a:cs typeface="+mn-ea"/>
                <a:sym typeface="+mn-lt"/>
              </a:endParaRPr>
            </a:p>
          </p:txBody>
        </p:sp>
      </p:grpSp>
      <p:grpSp>
        <p:nvGrpSpPr>
          <p:cNvPr id="17" name="组合 16"/>
          <p:cNvGrpSpPr/>
          <p:nvPr/>
        </p:nvGrpSpPr>
        <p:grpSpPr>
          <a:xfrm>
            <a:off x="3309740" y="242164"/>
            <a:ext cx="5572519" cy="888572"/>
            <a:chOff x="3320459" y="458741"/>
            <a:chExt cx="5572519" cy="888572"/>
          </a:xfrm>
        </p:grpSpPr>
        <p:grpSp>
          <p:nvGrpSpPr>
            <p:cNvPr id="18" name="组合 17"/>
            <p:cNvGrpSpPr/>
            <p:nvPr/>
          </p:nvGrpSpPr>
          <p:grpSpPr>
            <a:xfrm>
              <a:off x="5659987" y="1347313"/>
              <a:ext cx="906097" cy="0"/>
              <a:chOff x="5444832" y="1399309"/>
              <a:chExt cx="906097" cy="0"/>
            </a:xfrm>
          </p:grpSpPr>
          <p:cxnSp>
            <p:nvCxnSpPr>
              <p:cNvPr id="22" name="直接连接符 21"/>
              <p:cNvCxnSpPr/>
              <p:nvPr/>
            </p:nvCxnSpPr>
            <p:spPr>
              <a:xfrm>
                <a:off x="5444832" y="1399309"/>
                <a:ext cx="45499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5895935" y="1399309"/>
                <a:ext cx="454994" cy="0"/>
              </a:xfrm>
              <a:prstGeom prst="line">
                <a:avLst/>
              </a:prstGeom>
              <a:ln w="571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3320459" y="458741"/>
              <a:ext cx="5572519" cy="721802"/>
              <a:chOff x="1679798" y="438128"/>
              <a:chExt cx="5572519" cy="721802"/>
            </a:xfrm>
          </p:grpSpPr>
          <p:sp>
            <p:nvSpPr>
              <p:cNvPr id="20" name="文本框 19"/>
              <p:cNvSpPr txBox="1"/>
              <p:nvPr/>
            </p:nvSpPr>
            <p:spPr>
              <a:xfrm>
                <a:off x="3297039" y="438128"/>
                <a:ext cx="2338041" cy="492557"/>
              </a:xfrm>
              <a:prstGeom prst="rect">
                <a:avLst/>
              </a:prstGeom>
              <a:noFill/>
            </p:spPr>
            <p:txBody>
              <a:bodyPr wrap="none" rtlCol="0">
                <a:normAutofit/>
                <a:scene3d>
                  <a:camera prst="orthographicFront"/>
                  <a:lightRig rig="threePt" dir="t"/>
                </a:scene3d>
                <a:sp3d contourW="12700"/>
              </a:bodyPr>
              <a:lstStyle/>
              <a:p>
                <a:pPr lvl="0" algn="ctr">
                  <a:defRPr/>
                </a:pPr>
                <a:r>
                  <a:rPr lang="vi-VN" altLang="vi-VN" sz="2600" b="1">
                    <a:solidFill>
                      <a:schemeClr val="tx1">
                        <a:lumMod val="75000"/>
                        <a:lumOff val="25000"/>
                      </a:schemeClr>
                    </a:solidFill>
                    <a:latin typeface="Noto Sans"/>
                    <a:ea typeface="Noto Sans"/>
                  </a:rPr>
                  <a:t>Nhập tiêu đề</a:t>
                </a:r>
                <a:endParaRPr lang="vi-VN" altLang="vi-VN" sz="2600" b="1">
                  <a:solidFill>
                    <a:schemeClr val="tx1">
                      <a:lumMod val="75000"/>
                      <a:lumOff val="25000"/>
                    </a:schemeClr>
                  </a:solidFill>
                  <a:latin typeface="Noto Sans"/>
                  <a:ea typeface="Noto Sans"/>
                </a:endParaRPr>
              </a:p>
            </p:txBody>
          </p:sp>
          <p:sp>
            <p:nvSpPr>
              <p:cNvPr id="21" name="文本框 20"/>
              <p:cNvSpPr txBox="1"/>
              <p:nvPr/>
            </p:nvSpPr>
            <p:spPr>
              <a:xfrm>
                <a:off x="1679798" y="916090"/>
                <a:ext cx="5572519" cy="243840"/>
              </a:xfrm>
              <a:prstGeom prst="rect">
                <a:avLst/>
              </a:prstGeom>
              <a:noFill/>
            </p:spPr>
            <p:txBody>
              <a:bodyPr wrap="square" rtlCol="0">
                <a:normAutofit/>
                <a:scene3d>
                  <a:camera prst="orthographicFront"/>
                  <a:lightRig rig="threePt" dir="t"/>
                </a:scene3d>
                <a:sp3d contourW="12700"/>
              </a:bodyPr>
              <a:lstStyle/>
              <a:p>
                <a:pPr lvl="0" algn="ctr">
                  <a:defRPr/>
                </a:pPr>
                <a:r>
                  <a:rPr lang="vi-VN" altLang="vi-VN" sz="1000">
                    <a:solidFill>
                      <a:schemeClr val="bg1">
                        <a:lumMod val="50000"/>
                      </a:schemeClr>
                    </a:solidFill>
                    <a:latin typeface="Noto Sans"/>
                    <a:ea typeface="Noto Sans"/>
                  </a:rPr>
                  <a:t>Báo cáo tiếp thị phân tích lợi nhuận đầu tư ngành tài chính</a:t>
                </a:r>
                <a:endParaRPr lang="zh-CN" altLang="en-US" sz="1000">
                  <a:solidFill>
                    <a:schemeClr val="bg1">
                      <a:lumMod val="50000"/>
                    </a:schemeClr>
                  </a:solidFill>
                  <a:latin typeface="思源黑体" panose="020B0500000000000000" pitchFamily="34" charset="-122"/>
                  <a:ea typeface="思源黑体" panose="020B0500000000000000" pitchFamily="34" charset="-122"/>
                </a:endParaRPr>
              </a:p>
            </p:txBody>
          </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ags/tag1.xml><?xml version="1.0" encoding="utf-8"?>
<p:tagLst xmlns:p="http://schemas.openxmlformats.org/presentationml/2006/main">
  <p:tag name="ISLIDE.TEMPLATE" val="https://www.islide.cc;"/>
</p:tagLst>
</file>

<file path=ppt/tags/tag10.xml><?xml version="1.0" encoding="utf-8"?>
<p:tagLst xmlns:p="http://schemas.openxmlformats.org/presentationml/2006/main">
  <p:tag name="ISLIDE.DIAGRAM" val="#626981;"/>
</p:tagLst>
</file>

<file path=ppt/tags/tag11.xml><?xml version="1.0" encoding="utf-8"?>
<p:tagLst xmlns:p="http://schemas.openxmlformats.org/presentationml/2006/main">
  <p:tag name="ISLIDE.SMARTDIAGRAM" val="#792081;"/>
</p:tagLst>
</file>

<file path=ppt/tags/tag12.xml><?xml version="1.0" encoding="utf-8"?>
<p:tagLst xmlns:p="http://schemas.openxmlformats.org/presentationml/2006/main">
  <p:tag name="ISLIDE.DIAGRAM" val="#392332;"/>
</p:tagLst>
</file>

<file path=ppt/tags/tag13.xml><?xml version="1.0" encoding="utf-8"?>
<p:tagLst xmlns:p="http://schemas.openxmlformats.org/presentationml/2006/main">
  <p:tag name="ISLIDE.DIAGRAM" val="#642768;"/>
</p:tagLst>
</file>

<file path=ppt/tags/tag14.xml><?xml version="1.0" encoding="utf-8"?>
<p:tagLst xmlns:p="http://schemas.openxmlformats.org/presentationml/2006/main">
  <p:tag name="AS_OS" val="Unix 2.6 unknown"/>
  <p:tag name="AS_RELEASE_DATE" val="2021.11.30"/>
  <p:tag name="AS_TITLE" val="Aspose.Slides for Java"/>
  <p:tag name="AS_VERSION" val="21.11"/>
</p:tagLst>
</file>

<file path=ppt/tags/tag2.xml><?xml version="1.0" encoding="utf-8"?>
<p:tagLst xmlns:p="http://schemas.openxmlformats.org/presentationml/2006/main">
  <p:tag name="ISLIDE.TEMPLATE" val="https://www.islide.cc;"/>
</p:tagLst>
</file>

<file path=ppt/tags/tag3.xml><?xml version="1.0" encoding="utf-8"?>
<p:tagLst xmlns:p="http://schemas.openxmlformats.org/presentationml/2006/main">
  <p:tag name="ISLIDE.TEMPLATE" val="https://www.islide.cc;"/>
</p:tagLst>
</file>

<file path=ppt/tags/tag4.xml><?xml version="1.0" encoding="utf-8"?>
<p:tagLst xmlns:p="http://schemas.openxmlformats.org/presentationml/2006/main">
  <p:tag name="ISLIDE.DIAGRAM" val="#856288;"/>
</p:tagLst>
</file>

<file path=ppt/tags/tag5.xml><?xml version="1.0" encoding="utf-8"?>
<p:tagLst xmlns:p="http://schemas.openxmlformats.org/presentationml/2006/main">
  <p:tag name="ISLIDE.DIAGRAM" val="#774564;"/>
</p:tagLst>
</file>

<file path=ppt/tags/tag6.xml><?xml version="1.0" encoding="utf-8"?>
<p:tagLst xmlns:p="http://schemas.openxmlformats.org/presentationml/2006/main">
  <p:tag name="ISLIDE.TEMPLATE" val="https://www.islide.cc;"/>
</p:tagLst>
</file>

<file path=ppt/tags/tag7.xml><?xml version="1.0" encoding="utf-8"?>
<p:tagLst xmlns:p="http://schemas.openxmlformats.org/presentationml/2006/main">
  <p:tag name="ISLIDE.DIAGRAM" val="#774574;"/>
</p:tagLst>
</file>

<file path=ppt/tags/tag8.xml><?xml version="1.0" encoding="utf-8"?>
<p:tagLst xmlns:p="http://schemas.openxmlformats.org/presentationml/2006/main">
  <p:tag name="ISLIDE.DIAGRAM" val="#751736;"/>
</p:tagLst>
</file>

<file path=ppt/tags/tag9.xml><?xml version="1.0" encoding="utf-8"?>
<p:tagLst xmlns:p="http://schemas.openxmlformats.org/presentationml/2006/main">
  <p:tag name="ISLIDE.DIAGRAM" val="#332067;"/>
</p:tagLst>
</file>

<file path=ppt/theme/theme1.xml><?xml version="1.0" encoding="utf-8"?>
<a:theme xmlns:a="http://schemas.openxmlformats.org/drawingml/2006/main" name="Office 主题​​">
  <a:themeElements>
    <a:clrScheme name="自定义 972">
      <a:dk1>
        <a:sysClr val="windowText" lastClr="000000"/>
      </a:dk1>
      <a:lt1>
        <a:sysClr val="window" lastClr="FFFFFF"/>
      </a:lt1>
      <a:dk2>
        <a:srgbClr val="44546A"/>
      </a:dk2>
      <a:lt2>
        <a:srgbClr val="E7E6E6"/>
      </a:lt2>
      <a:accent1>
        <a:srgbClr val="0562B0"/>
      </a:accent1>
      <a:accent2>
        <a:srgbClr val="F9921E"/>
      </a:accent2>
      <a:accent3>
        <a:srgbClr val="A5A5A5"/>
      </a:accent3>
      <a:accent4>
        <a:srgbClr val="FFC000"/>
      </a:accent4>
      <a:accent5>
        <a:srgbClr val="5B9BD5"/>
      </a:accent5>
      <a:accent6>
        <a:srgbClr val="70AD47"/>
      </a:accent6>
      <a:hlink>
        <a:srgbClr val="0563C1"/>
      </a:hlink>
      <a:folHlink>
        <a:srgbClr val="954F72"/>
      </a:folHlink>
    </a:clrScheme>
    <a:fontScheme name="b0lvnn3e">
      <a:majorFont>
        <a:latin typeface="思源黑体"/>
        <a:ea typeface="思源黑体"/>
        <a:cs typeface="Arial"/>
      </a:majorFont>
      <a:minorFont>
        <a:latin typeface="思源黑体"/>
        <a:ea typeface="思源黑体"/>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5569</Words>
  <Application>WPS Presentation</Application>
  <PresentationFormat>宽屏</PresentationFormat>
  <Paragraphs>351</Paragraphs>
  <Slides>20</Slides>
  <Notes>0</Notes>
  <HiddenSlides>0</HiddenSlides>
  <MMClips>0</MMClips>
  <ScaleCrop>false</ScaleCrop>
  <HeadingPairs>
    <vt:vector size="6" baseType="variant">
      <vt:variant>
        <vt:lpstr>已用的字体</vt:lpstr>
      </vt:variant>
      <vt:variant>
        <vt:i4>25</vt:i4>
      </vt:variant>
      <vt:variant>
        <vt:lpstr>主题</vt:lpstr>
      </vt:variant>
      <vt:variant>
        <vt:i4>1</vt:i4>
      </vt:variant>
      <vt:variant>
        <vt:lpstr>幻灯片标题</vt:lpstr>
      </vt:variant>
      <vt:variant>
        <vt:i4>20</vt:i4>
      </vt:variant>
    </vt:vector>
  </HeadingPairs>
  <TitlesOfParts>
    <vt:vector size="46" baseType="lpstr">
      <vt:lpstr>Arial</vt:lpstr>
      <vt:lpstr>SimSun</vt:lpstr>
      <vt:lpstr>Wingdings</vt:lpstr>
      <vt:lpstr>Noto Sans</vt:lpstr>
      <vt:lpstr>Segoe Print</vt:lpstr>
      <vt:lpstr>字魂3号-英雄黑体</vt:lpstr>
      <vt:lpstr>字魂143号-正酷超级黑</vt:lpstr>
      <vt:lpstr>思源宋体 CN Light</vt:lpstr>
      <vt:lpstr>思源黑体</vt:lpstr>
      <vt:lpstr>Microsoft YaHei</vt:lpstr>
      <vt:lpstr>Arial Unicode MS</vt:lpstr>
      <vt:lpstr>Calibri</vt:lpstr>
      <vt:lpstr>思源黑体</vt:lpstr>
      <vt:lpstr>Agency FB</vt:lpstr>
      <vt:lpstr>Arial Narrow</vt:lpstr>
      <vt:lpstr>Bahnschrift Light Condensed</vt:lpstr>
      <vt:lpstr>Bahnschrift SemiLight</vt:lpstr>
      <vt:lpstr>Bell MT</vt:lpstr>
      <vt:lpstr>Bookman Old Style</vt:lpstr>
      <vt:lpstr>Book Antiqua</vt:lpstr>
      <vt:lpstr>Bahnschrift SemiBold Condensed</vt:lpstr>
      <vt:lpstr>Baskerville Old Face</vt:lpstr>
      <vt:lpstr>Cambria</vt:lpstr>
      <vt:lpstr>Candara</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肖 燚</dc:creator>
  <cp:lastModifiedBy>Văn Vương</cp:lastModifiedBy>
  <cp:revision>14</cp:revision>
  <dcterms:created xsi:type="dcterms:W3CDTF">2022-06-15T07:44:00Z</dcterms:created>
  <dcterms:modified xsi:type="dcterms:W3CDTF">2025-02-10T04:03:03Z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4FB4E18C10EE48439B293B3626375B6F_12</vt:lpwstr>
  </property>
  <property fmtid="{D5CDD505-2E9C-101B-9397-08002B2CF9AE}" pid="3" name="KSOProductBuildVer">
    <vt:lpwstr>2057-12.2.0.19805</vt:lpwstr>
  </property>
</Properties>
</file>

<file path=docProps/thumbnail.jpeg>
</file>